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EE98-577E-47CD-90DA-7139B2D097BC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9F16-C627-4758-BBFF-AE263F42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emf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479" y="419744"/>
            <a:ext cx="9144000" cy="3356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Initial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5943" y="1172364"/>
            <a:ext cx="384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(Just a wireframe…will look different)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03" y="1747966"/>
            <a:ext cx="9077325" cy="41529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89602" y="4884910"/>
            <a:ext cx="1441622" cy="321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Login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499" y="3191519"/>
            <a:ext cx="2667000" cy="1381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977" y="1791551"/>
            <a:ext cx="5539975" cy="2474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15943" y="3824416"/>
            <a:ext cx="41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Project Management and Invoicing 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4265998" y="301882"/>
            <a:ext cx="3321050" cy="63165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Independent Login Page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43" y="1895733"/>
            <a:ext cx="3133086" cy="200900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325090" y="782595"/>
            <a:ext cx="1549916" cy="92263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Pop-up will display when “Login” button clicked.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03" y="1345427"/>
            <a:ext cx="3552825" cy="45434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720281" y="2809103"/>
            <a:ext cx="14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4265998" y="301883"/>
            <a:ext cx="3321050" cy="4148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Main Page </a:t>
            </a:r>
            <a:endParaRPr lang="en-US" sz="2000" dirty="0"/>
          </a:p>
        </p:txBody>
      </p:sp>
      <p:pic>
        <p:nvPicPr>
          <p:cNvPr id="2050" name="Picture 2" descr="Image result for plu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79" y="1024069"/>
            <a:ext cx="449993" cy="4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2045" y="1537390"/>
            <a:ext cx="258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 New Project</a:t>
            </a:r>
            <a:endParaRPr lang="en-US" sz="1400" dirty="0">
              <a:latin typeface="+mj-lt"/>
            </a:endParaRPr>
          </a:p>
        </p:txBody>
      </p:sp>
      <p:pic>
        <p:nvPicPr>
          <p:cNvPr id="2052" name="Picture 4" descr="Image result for calend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36" y="988540"/>
            <a:ext cx="513321" cy="5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915445" y="1501861"/>
            <a:ext cx="258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View Project Deadlines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41005"/>
              </p:ext>
            </p:extLst>
          </p:nvPr>
        </p:nvGraphicFramePr>
        <p:xfrm>
          <a:off x="1492249" y="2577306"/>
          <a:ext cx="9207501" cy="284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0903"/>
                <a:gridCol w="1599648"/>
                <a:gridCol w="609390"/>
                <a:gridCol w="2393110"/>
                <a:gridCol w="44450"/>
              </a:tblGrid>
              <a:tr h="5619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Projects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  Chase Network App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Due Date: 5/25/2017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6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  Design Walgreens Logo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Due Date: 5/25/2017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62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  TeamViewer Login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Due Date: 5/25/2017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4" name="Picture 4" descr="Image result for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21" y="3376742"/>
            <a:ext cx="288325" cy="2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19" y="4892504"/>
            <a:ext cx="288325" cy="2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20" y="4134623"/>
            <a:ext cx="288325" cy="2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234617" y="4895851"/>
            <a:ext cx="105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5.5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34617" y="4022838"/>
            <a:ext cx="1057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8.4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34618" y="3264957"/>
            <a:ext cx="1057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10.5</a:t>
            </a:r>
            <a:endParaRPr lang="en-US" sz="1100" dirty="0">
              <a:solidFill>
                <a:srgbClr val="C00000"/>
              </a:solidFill>
            </a:endParaRPr>
          </a:p>
        </p:txBody>
      </p:sp>
      <p:pic>
        <p:nvPicPr>
          <p:cNvPr id="2058" name="Picture 10" descr="Image result for cloc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08" y="2792054"/>
            <a:ext cx="248081" cy="2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invoic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24" y="3358729"/>
            <a:ext cx="329543" cy="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invoic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24" y="4821620"/>
            <a:ext cx="329543" cy="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result for invoic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24" y="4087107"/>
            <a:ext cx="329543" cy="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9763263" y="5588997"/>
            <a:ext cx="1730801" cy="1121632"/>
          </a:xfrm>
          <a:prstGeom prst="wedgeRectCallout">
            <a:avLst>
              <a:gd name="adj1" fmla="val -20357"/>
              <a:gd name="adj2" fmla="val -6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is able to delete projects and mark them complete.</a:t>
            </a:r>
          </a:p>
        </p:txBody>
      </p:sp>
      <p:pic>
        <p:nvPicPr>
          <p:cNvPr id="38" name="Picture 16" descr="Image result for trash ca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91" y="3426647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Image result for trash ca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29" y="4138319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Image result for trash ca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873" y="4866899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owchart: Process 40"/>
          <p:cNvSpPr/>
          <p:nvPr/>
        </p:nvSpPr>
        <p:spPr>
          <a:xfrm>
            <a:off x="10200344" y="3460325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0200344" y="4155649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10219226" y="4893673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6" descr="Image result for GREEN CHECK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86" y="3376742"/>
            <a:ext cx="284465" cy="2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62768" y="1045434"/>
            <a:ext cx="12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Image result for GREEN CHECKMARK"/>
          <p:cNvSpPr>
            <a:spLocks noChangeAspect="1" noChangeArrowheads="1"/>
          </p:cNvSpPr>
          <p:nvPr/>
        </p:nvSpPr>
        <p:spPr bwMode="auto">
          <a:xfrm>
            <a:off x="1498342" y="-5545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GREEN CHECKMARK"/>
          <p:cNvSpPr>
            <a:spLocks noChangeAspect="1" noChangeArrowheads="1"/>
          </p:cNvSpPr>
          <p:nvPr/>
        </p:nvSpPr>
        <p:spPr bwMode="auto">
          <a:xfrm>
            <a:off x="921694" y="6710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Image result for plu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7" y="340329"/>
            <a:ext cx="449993" cy="4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2363" y="853650"/>
            <a:ext cx="258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Add New Project</a:t>
            </a:r>
            <a:endParaRPr lang="en-US" sz="1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22" y="1515633"/>
            <a:ext cx="5762625" cy="423862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3015049" y="340329"/>
            <a:ext cx="1531293" cy="8844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can add a project. (Modal/Form)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7871" y="1660521"/>
            <a:ext cx="14745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5282" y="4116557"/>
            <a:ext cx="9428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Hourly Rate</a:t>
            </a:r>
            <a:endParaRPr lang="en-US" sz="1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9572" y="2715155"/>
            <a:ext cx="9428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Description</a:t>
            </a:r>
            <a:endParaRPr lang="en-US" sz="12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5282" y="2237245"/>
            <a:ext cx="94288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Title</a:t>
            </a:r>
            <a:endParaRPr lang="en-US" sz="12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0166" y="3189931"/>
            <a:ext cx="9428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Due Date</a:t>
            </a:r>
            <a:endParaRPr lang="en-US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5282" y="3662455"/>
            <a:ext cx="94289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Timeframe</a:t>
            </a:r>
            <a:endParaRPr lang="en-US" sz="1200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612" y="2708041"/>
            <a:ext cx="1957734" cy="276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69" y="3189931"/>
            <a:ext cx="1957734" cy="2762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53" y="3653052"/>
            <a:ext cx="1957734" cy="276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171" y="2203291"/>
            <a:ext cx="4580240" cy="397562"/>
          </a:xfrm>
          <a:prstGeom prst="rect">
            <a:avLst/>
          </a:prstGeom>
        </p:spPr>
      </p:pic>
      <p:pic>
        <p:nvPicPr>
          <p:cNvPr id="4096" name="Picture 40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807" y="4540161"/>
            <a:ext cx="1028700" cy="361950"/>
          </a:xfrm>
          <a:prstGeom prst="rect">
            <a:avLst/>
          </a:prstGeom>
        </p:spPr>
      </p:pic>
      <p:sp>
        <p:nvSpPr>
          <p:cNvPr id="4097" name="TextBox 4096"/>
          <p:cNvSpPr txBox="1"/>
          <p:nvPr/>
        </p:nvSpPr>
        <p:spPr>
          <a:xfrm>
            <a:off x="3780695" y="4124593"/>
            <a:ext cx="823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Million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115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calend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63" y="411891"/>
            <a:ext cx="513321" cy="5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9672" y="925212"/>
            <a:ext cx="2582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View Project Deadlines</a:t>
            </a:r>
            <a:endParaRPr lang="en-US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2897" y="483886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  <p:pic>
        <p:nvPicPr>
          <p:cNvPr id="5122" name="Picture 2" descr="Image result for monthly calen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13" y="1473575"/>
            <a:ext cx="67818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506097" y="304800"/>
            <a:ext cx="1721708" cy="9281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Shows deadlines for projects.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535826" y="3717485"/>
            <a:ext cx="906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C00000"/>
                </a:solidFill>
              </a:rPr>
              <a:t>Teamviewer</a:t>
            </a:r>
            <a:endParaRPr lang="en-US" sz="1100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Due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534399" y="1721708"/>
            <a:ext cx="395417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3060357" y="1721708"/>
            <a:ext cx="407773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view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6" y="171187"/>
            <a:ext cx="992238" cy="9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2767" y="472904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Icon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261487" y="627024"/>
            <a:ext cx="2104567" cy="1136822"/>
          </a:xfrm>
          <a:prstGeom prst="wedgeRectCallout">
            <a:avLst>
              <a:gd name="adj1" fmla="val -19675"/>
              <a:gd name="adj2" fmla="val 67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Displays project so user can work on it. I was thinking of sliding it open when icon is clicked. If clicked again, project details will slide closed.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88" y="3070476"/>
            <a:ext cx="2129094" cy="740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87" y="2006943"/>
            <a:ext cx="7988552" cy="454427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495252" y="4001823"/>
            <a:ext cx="757881" cy="2883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442885" y="4001823"/>
            <a:ext cx="757881" cy="2883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8380221" y="4003882"/>
            <a:ext cx="757881" cy="28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9162356" y="5259426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9162356" y="5707615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9162356" y="6200341"/>
            <a:ext cx="262220" cy="2388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12" descr="Image result for GREEN CHECKMARK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 descr="Image result for GREEN CHECKMARK"/>
          <p:cNvSpPr>
            <a:spLocks noChangeAspect="1" noChangeArrowheads="1"/>
          </p:cNvSpPr>
          <p:nvPr/>
        </p:nvSpPr>
        <p:spPr bwMode="auto">
          <a:xfrm>
            <a:off x="307975" y="-204152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6" descr="Image result for GREEN CHECK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98" y="5175843"/>
            <a:ext cx="284465" cy="2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plu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32" y="4771369"/>
            <a:ext cx="278934" cy="2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10168864" y="5259426"/>
            <a:ext cx="1808952" cy="1454412"/>
          </a:xfrm>
          <a:prstGeom prst="wedgeRectCallout">
            <a:avLst>
              <a:gd name="adj1" fmla="val -78158"/>
              <a:gd name="adj2" fmla="val -3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When user clicks the square-image a checkmark is displayed to show completion. (Hide/Show). If trash can icon is clicked, task is deleted</a:t>
            </a:r>
            <a:endParaRPr lang="en-US" sz="1200" dirty="0"/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8890586" y="2743580"/>
            <a:ext cx="3057322" cy="1277190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7824" y="728699"/>
            <a:ext cx="3930413" cy="99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673016" y="67198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pic>
        <p:nvPicPr>
          <p:cNvPr id="3088" name="Picture 16" descr="Image result for trash ca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35" y="5217034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ular Callout 30"/>
          <p:cNvSpPr/>
          <p:nvPr/>
        </p:nvSpPr>
        <p:spPr>
          <a:xfrm>
            <a:off x="6403975" y="728699"/>
            <a:ext cx="1407360" cy="885917"/>
          </a:xfrm>
          <a:prstGeom prst="wedgeRectCallout">
            <a:avLst>
              <a:gd name="adj1" fmla="val 60529"/>
              <a:gd name="adj2" fmla="val 17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can add a task to the project.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11178746" y="1491049"/>
            <a:ext cx="652475" cy="1508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" name="Picture 16" descr="Image result for trash ca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35" y="5674075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Image result for trash ca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321" y="6177657"/>
            <a:ext cx="284264" cy="2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701" y="2205361"/>
            <a:ext cx="7939265" cy="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invoi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0" y="236588"/>
            <a:ext cx="562482" cy="5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2681" y="295407"/>
            <a:ext cx="277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Invoice Page</a:t>
            </a:r>
          </a:p>
          <a:p>
            <a:r>
              <a:rPr lang="en-US" dirty="0" smtClean="0"/>
              <a:t>(separate page)</a:t>
            </a:r>
            <a:endParaRPr lang="en-US" dirty="0"/>
          </a:p>
        </p:txBody>
      </p:sp>
      <p:pic>
        <p:nvPicPr>
          <p:cNvPr id="6146" name="Picture 2" descr="Image result for invoicing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7" y="236588"/>
            <a:ext cx="4886325" cy="63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8216" y="723558"/>
            <a:ext cx="184433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Company Name</a:t>
            </a:r>
          </a:p>
          <a:p>
            <a:endParaRPr lang="en-US" dirty="0"/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279582" y="1196085"/>
            <a:ext cx="1655806" cy="939114"/>
          </a:xfrm>
          <a:prstGeom prst="wedgeRectCallout">
            <a:avLst>
              <a:gd name="adj1" fmla="val 65735"/>
              <a:gd name="adj2" fmla="val 1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fills in company name and address and bill to info.</a:t>
            </a:r>
          </a:p>
          <a:p>
            <a:pPr algn="ctr"/>
            <a:r>
              <a:rPr lang="en-US" sz="1100" dirty="0" smtClean="0"/>
              <a:t>(form)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756454" y="2578850"/>
            <a:ext cx="394592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Project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hours * hourly rate is displayed here.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41" y="4420283"/>
            <a:ext cx="1681976" cy="1066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6703" y="4510403"/>
            <a:ext cx="12274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Total Due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1742" y="4510403"/>
            <a:ext cx="265112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8216" y="1817782"/>
            <a:ext cx="160637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Billing Name and Address</a:t>
            </a:r>
          </a:p>
          <a:p>
            <a:endParaRPr lang="en-US" sz="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9380042" y="138362"/>
            <a:ext cx="2248930" cy="1018712"/>
          </a:xfrm>
          <a:prstGeom prst="wedgeRectCallout">
            <a:avLst>
              <a:gd name="adj1" fmla="val -58562"/>
              <a:gd name="adj2" fmla="val -22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 functionality through icon.</a:t>
            </a:r>
            <a:endParaRPr lang="en-US" sz="1200" dirty="0"/>
          </a:p>
        </p:txBody>
      </p:sp>
      <p:pic>
        <p:nvPicPr>
          <p:cNvPr id="6148" name="Picture 4" descr="Image result for emai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82" y="133114"/>
            <a:ext cx="590444" cy="5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82869" y="941738"/>
            <a:ext cx="15322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Todays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236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Independent Login Page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Iyar</dc:creator>
  <cp:lastModifiedBy>Priya Iyar</cp:lastModifiedBy>
  <cp:revision>20</cp:revision>
  <dcterms:created xsi:type="dcterms:W3CDTF">2017-05-25T16:32:48Z</dcterms:created>
  <dcterms:modified xsi:type="dcterms:W3CDTF">2017-05-25T19:46:21Z</dcterms:modified>
</cp:coreProperties>
</file>