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3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-5400000">
            <a:off x="5684575" y="600"/>
            <a:ext cx="3460200" cy="34590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</p:spPr>
        <p:txBody>
          <a:bodyPr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  <a:noFill/>
        </p:spPr>
        <p:txBody>
          <a:bodyPr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  <a:endParaRPr lang="en" sz="1000">
              <a:solidFill>
                <a:srgbClr val="61616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wrap="square" lIns="91425" tIns="91425" rIns="91425" bIns="91425" anchor="t" anchorCtr="0"/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  <a:endParaRPr lang="en" sz="1000">
              <a:solidFill>
                <a:srgbClr val="61616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2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38091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4269750" y="913500"/>
            <a:ext cx="4202700" cy="3316500"/>
          </a:xfrm>
          <a:prstGeom prst="rect">
            <a:avLst/>
          </a:prstGeom>
          <a:noFill/>
        </p:spPr>
        <p:txBody>
          <a:bodyPr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Project: Knock Pattern Recognition 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Ralph Quinto, Raphael Rezkalla, Bryan Jimenez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Using a Piezo sensor, we developed a circuit that detects a knock pattern and unlocks the electronic lock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This project was developed in the MBED compiler using C++ 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The STM32L476VG microcontroller was used for the development of this project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The first challenge was determining the threshold required to detect an input 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Another challenge was in resetting the lock once the pattern was entered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Circuit</a:t>
            </a:r>
          </a:p>
        </p:txBody>
      </p:sp>
      <p:pic>
        <p:nvPicPr>
          <p:cNvPr id="110" name="Shape 110" descr="IMAG010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100" y="1871150"/>
            <a:ext cx="5405803" cy="305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 idx="4294967295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Block Diagram </a:t>
            </a:r>
          </a:p>
        </p:txBody>
      </p:sp>
      <p:pic>
        <p:nvPicPr>
          <p:cNvPr id="116" name="Shape 116" descr="343 Final Project Block 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250" y="572663"/>
            <a:ext cx="6723101" cy="4294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 descr="piez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25" y="149162"/>
            <a:ext cx="2781300" cy="47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 descr="circui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5975" y="403937"/>
            <a:ext cx="5032874" cy="433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Timing Diagrams 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59620"/>
            <a:ext cx="9144001" cy="1352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On-screen Show (16:9)</PresentationFormat>
  <Paragraphs>12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Lato</vt:lpstr>
      <vt:lpstr>Raleway</vt:lpstr>
      <vt:lpstr>Arial</vt:lpstr>
      <vt:lpstr>Swiss</vt:lpstr>
      <vt:lpstr>Design Project: Knock Pattern Recognition </vt:lpstr>
      <vt:lpstr>Overview</vt:lpstr>
      <vt:lpstr>Challenges</vt:lpstr>
      <vt:lpstr>Circuit</vt:lpstr>
      <vt:lpstr>Block Diagram </vt:lpstr>
      <vt:lpstr>PowerPoint Presentation</vt:lpstr>
      <vt:lpstr>Timing Diagrams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Project: Knock Pattern Recognition </dc:title>
  <cp:lastModifiedBy>Anon</cp:lastModifiedBy>
  <cp:revision>1</cp:revision>
  <dcterms:modified xsi:type="dcterms:W3CDTF">2017-09-27T14:54:01Z</dcterms:modified>
</cp:coreProperties>
</file>