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b53739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b53739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b537392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b537392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b537392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b537392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b537392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b537392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b537392a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b537392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b537392a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b537392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b537392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b537392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b537392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b537392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b537392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b537392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b537392a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b537392a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0670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Workshop #1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826" y="2891125"/>
            <a:ext cx="2641925" cy="18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3300"/>
            <a:ext cx="3723605" cy="21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50" y="598625"/>
            <a:ext cx="1125074" cy="3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5148300" y="208025"/>
            <a:ext cx="3347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https://github.com/jimenezjose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Circuit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75" y="1128000"/>
            <a:ext cx="4228550" cy="310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Breadboard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871603" cy="191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850" y="229613"/>
            <a:ext cx="4176625" cy="46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Arduino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Breadboard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Arduino Uno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Male to male wires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servo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Microcontroller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low powered  </a:t>
            </a:r>
            <a:r>
              <a:rPr lang="en"/>
              <a:t>integrated</a:t>
            </a:r>
            <a:r>
              <a:rPr lang="en"/>
              <a:t> circuit that has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 built </a:t>
            </a:r>
            <a:r>
              <a:rPr lang="en"/>
              <a:t>i</a:t>
            </a:r>
            <a:r>
              <a:rPr lang="en"/>
              <a:t>n processor,  memory, and I/O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pins.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655" y="445024"/>
            <a:ext cx="3808647" cy="24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50" y="2571750"/>
            <a:ext cx="3350174" cy="22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&lt;stdio.h&gt;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main()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 “Introduction to C\n”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r</a:t>
            </a:r>
            <a:r>
              <a:rPr lang="en"/>
              <a:t>eturn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to C++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&lt;iostream&gt;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main()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s</a:t>
            </a:r>
            <a:r>
              <a:rPr lang="en"/>
              <a:t>td::cout &lt;&lt; “Introduction to C++” &lt;&lt; std::endl;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r</a:t>
            </a:r>
            <a:r>
              <a:rPr lang="en"/>
              <a:t>eturn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C/C++?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working with </a:t>
            </a:r>
            <a:r>
              <a:rPr lang="en"/>
              <a:t>embedded</a:t>
            </a:r>
            <a:r>
              <a:rPr lang="en"/>
              <a:t> systems, C and C++ allow low level </a:t>
            </a:r>
            <a:r>
              <a:rPr lang="en"/>
              <a:t>compatibility</a:t>
            </a:r>
            <a:r>
              <a:rPr lang="en"/>
              <a:t> with the machine you’re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Low-level languages produce more </a:t>
            </a:r>
            <a:r>
              <a:rPr lang="en"/>
              <a:t>efficient</a:t>
            </a:r>
            <a:r>
              <a:rPr lang="en"/>
              <a:t>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reason? The instructions in C and C++ are easily translatable to the </a:t>
            </a:r>
            <a:r>
              <a:rPr lang="en"/>
              <a:t>instructions</a:t>
            </a:r>
            <a:r>
              <a:rPr lang="en"/>
              <a:t> in assembly.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and C++ are considered to be close to the hardware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650" y="1081025"/>
            <a:ext cx="4743926" cy="32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578" y="0"/>
            <a:ext cx="44648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 LED blink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simple as it sounds LEDs are your </a:t>
            </a:r>
            <a:r>
              <a:rPr lang="en"/>
              <a:t>best friends.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let’s get familiar with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the README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