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58400" cy="7772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DD75A9-00EF-4501-BD3F-D0304B6B30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3680" y="637920"/>
            <a:ext cx="8409960" cy="117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548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23680" y="2008080"/>
            <a:ext cx="8409960" cy="19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23680" y="4146120"/>
            <a:ext cx="8409960" cy="19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A1561D-80F5-4102-A983-566025CA11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23680" y="637920"/>
            <a:ext cx="8409960" cy="117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548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23680" y="2008080"/>
            <a:ext cx="4104000" cy="19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33240" y="2008080"/>
            <a:ext cx="4104000" cy="19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23680" y="4146120"/>
            <a:ext cx="4104000" cy="19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33240" y="4146120"/>
            <a:ext cx="4104000" cy="19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DA58A4-7535-46C1-A35B-698D4A6FB71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23680" y="637920"/>
            <a:ext cx="8409960" cy="117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548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23680" y="2008080"/>
            <a:ext cx="2707920" cy="19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667320" y="2008080"/>
            <a:ext cx="2707920" cy="19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510960" y="2008080"/>
            <a:ext cx="2707920" cy="19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23680" y="4146120"/>
            <a:ext cx="2707920" cy="19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667320" y="4146120"/>
            <a:ext cx="2707920" cy="19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510960" y="4146120"/>
            <a:ext cx="2707920" cy="19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021755-D483-4104-A200-B723C499080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23680" y="637920"/>
            <a:ext cx="8409960" cy="117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548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23680" y="2008080"/>
            <a:ext cx="8409960" cy="409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5418CB-3F27-4BBE-80DE-2153C6A705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23680" y="637920"/>
            <a:ext cx="8409960" cy="117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548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23680" y="2008080"/>
            <a:ext cx="8409960" cy="409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B2D672-CC57-4058-912F-7AF242AE42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3680" y="637920"/>
            <a:ext cx="8409960" cy="117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548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23680" y="2008080"/>
            <a:ext cx="4104000" cy="409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33240" y="2008080"/>
            <a:ext cx="4104000" cy="409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133246-7634-4D66-AA46-A8F7245861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23680" y="637920"/>
            <a:ext cx="8409960" cy="117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548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2D7F90-7DED-46CD-9E21-6C100942D9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23680" y="637920"/>
            <a:ext cx="8409960" cy="546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71F020-462B-4381-8FEC-A12F1766C2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23680" y="637920"/>
            <a:ext cx="8409960" cy="117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548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23680" y="2008080"/>
            <a:ext cx="4104000" cy="19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33240" y="2008080"/>
            <a:ext cx="4104000" cy="409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23680" y="4146120"/>
            <a:ext cx="4104000" cy="19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6CE0A1-9CAA-4551-B519-0209066EF2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3680" y="637920"/>
            <a:ext cx="8409960" cy="117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548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23680" y="2008080"/>
            <a:ext cx="4104000" cy="409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33240" y="2008080"/>
            <a:ext cx="4104000" cy="19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33240" y="4146120"/>
            <a:ext cx="4104000" cy="19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A7651E-5748-4AFD-AA76-6CC71497E6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3680" y="637920"/>
            <a:ext cx="8409960" cy="117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548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23680" y="2008080"/>
            <a:ext cx="4104000" cy="19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33240" y="2008080"/>
            <a:ext cx="4104000" cy="19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23680" y="4146120"/>
            <a:ext cx="8409960" cy="19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98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52F794-0FEB-419C-ABA4-9E5ADFB8CC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23680" y="637920"/>
            <a:ext cx="8409960" cy="117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5480" spc="-1" strike="noStrike">
                <a:latin typeface="Arial"/>
              </a:rPr>
              <a:t>Click to edit the title text format</a:t>
            </a:r>
            <a:endParaRPr b="0" lang="en-US" sz="548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23680" y="2008080"/>
            <a:ext cx="8409960" cy="409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7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980" spc="-1" strike="noStrike">
                <a:latin typeface="Arial"/>
              </a:rPr>
              <a:t>Click to edit the outline text format</a:t>
            </a:r>
            <a:endParaRPr b="0" lang="en-US" sz="3980" spc="-1" strike="noStrike">
              <a:latin typeface="Arial"/>
            </a:endParaRPr>
          </a:p>
          <a:p>
            <a:pPr lvl="1" marL="864000" indent="-324000">
              <a:spcBef>
                <a:spcPts val="140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490" spc="-1" strike="noStrike">
                <a:latin typeface="Arial"/>
              </a:rPr>
              <a:t>Second Outline Level</a:t>
            </a:r>
            <a:endParaRPr b="0" lang="en-US" sz="3490" spc="-1" strike="noStrike">
              <a:latin typeface="Arial"/>
            </a:endParaRPr>
          </a:p>
          <a:p>
            <a:pPr lvl="2" marL="1296000" indent="-288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90" spc="-1" strike="noStrike">
                <a:latin typeface="Arial"/>
              </a:rPr>
              <a:t>Third Outline Level</a:t>
            </a:r>
            <a:endParaRPr b="0" lang="en-US" sz="2990" spc="-1" strike="noStrike">
              <a:latin typeface="Arial"/>
            </a:endParaRPr>
          </a:p>
          <a:p>
            <a:pPr lvl="3" marL="1728000" indent="-216000">
              <a:spcBef>
                <a:spcPts val="70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90" spc="-1" strike="noStrike">
                <a:latin typeface="Arial"/>
              </a:rPr>
              <a:t>Fourth Outline Level</a:t>
            </a:r>
            <a:endParaRPr b="0" lang="en-US" sz="2490" spc="-1" strike="noStrike">
              <a:latin typeface="Arial"/>
            </a:endParaRPr>
          </a:p>
          <a:p>
            <a:pPr lvl="4" marL="2160000" indent="-216000">
              <a:spcBef>
                <a:spcPts val="3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90" spc="-1" strike="noStrike">
                <a:latin typeface="Arial"/>
              </a:rPr>
              <a:t>Fifth Outline Level</a:t>
            </a:r>
            <a:endParaRPr b="0" lang="en-US" sz="2490" spc="-1" strike="noStrike">
              <a:latin typeface="Arial"/>
            </a:endParaRPr>
          </a:p>
          <a:p>
            <a:pPr lvl="5" marL="2592000" indent="-216000">
              <a:spcBef>
                <a:spcPts val="3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90" spc="-1" strike="noStrike">
                <a:latin typeface="Arial"/>
              </a:rPr>
              <a:t>Sixth Outline Level</a:t>
            </a:r>
            <a:endParaRPr b="0" lang="en-US" sz="2490" spc="-1" strike="noStrike">
              <a:latin typeface="Arial"/>
            </a:endParaRPr>
          </a:p>
          <a:p>
            <a:pPr lvl="6" marL="3024000" indent="-216000">
              <a:spcBef>
                <a:spcPts val="3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90" spc="-1" strike="noStrike">
                <a:latin typeface="Arial"/>
              </a:rPr>
              <a:t>Seventh Outline Level</a:t>
            </a:r>
            <a:endParaRPr b="0" lang="en-US" sz="249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23680" y="6787080"/>
            <a:ext cx="2176920" cy="48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552480" y="6787080"/>
            <a:ext cx="2962080" cy="48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056720" y="6787080"/>
            <a:ext cx="2176920" cy="48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434D75D-C90D-4908-95F8-9178B55258E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53360" y="356760"/>
            <a:ext cx="2468880" cy="182880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2531880" y="356760"/>
            <a:ext cx="2468880" cy="182880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4844160" y="356760"/>
            <a:ext cx="2468880" cy="182880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4"/>
          <a:stretch/>
        </p:blipFill>
        <p:spPr>
          <a:xfrm>
            <a:off x="7247880" y="356760"/>
            <a:ext cx="2468880" cy="182880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5"/>
          <a:stretch/>
        </p:blipFill>
        <p:spPr>
          <a:xfrm>
            <a:off x="173880" y="2185560"/>
            <a:ext cx="2468880" cy="182880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6"/>
          <a:stretch/>
        </p:blipFill>
        <p:spPr>
          <a:xfrm>
            <a:off x="2531880" y="2185560"/>
            <a:ext cx="2468880" cy="1828800"/>
          </a:xfrm>
          <a:prstGeom prst="rect">
            <a:avLst/>
          </a:prstGeom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7"/>
          <a:stretch/>
        </p:blipFill>
        <p:spPr>
          <a:xfrm>
            <a:off x="4844160" y="2185560"/>
            <a:ext cx="2468880" cy="1828800"/>
          </a:xfrm>
          <a:prstGeom prst="rect">
            <a:avLst/>
          </a:prstGeom>
          <a:ln w="0">
            <a:noFill/>
          </a:ln>
        </p:spPr>
      </p:pic>
      <p:pic>
        <p:nvPicPr>
          <p:cNvPr id="48" name="" descr=""/>
          <p:cNvPicPr/>
          <p:nvPr/>
        </p:nvPicPr>
        <p:blipFill>
          <a:blip r:embed="rId8"/>
          <a:stretch/>
        </p:blipFill>
        <p:spPr>
          <a:xfrm>
            <a:off x="7214760" y="2185560"/>
            <a:ext cx="2468880" cy="182880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9"/>
          <a:stretch/>
        </p:blipFill>
        <p:spPr>
          <a:xfrm>
            <a:off x="128160" y="4014360"/>
            <a:ext cx="2468880" cy="1828800"/>
          </a:xfrm>
          <a:prstGeom prst="rect">
            <a:avLst/>
          </a:prstGeom>
          <a:ln w="0">
            <a:noFill/>
          </a:ln>
        </p:spPr>
      </p:pic>
      <p:pic>
        <p:nvPicPr>
          <p:cNvPr id="50" name="" descr=""/>
          <p:cNvPicPr/>
          <p:nvPr/>
        </p:nvPicPr>
        <p:blipFill>
          <a:blip r:embed="rId10"/>
          <a:stretch/>
        </p:blipFill>
        <p:spPr>
          <a:xfrm>
            <a:off x="2522160" y="4014360"/>
            <a:ext cx="2468880" cy="182880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11"/>
          <a:stretch/>
        </p:blipFill>
        <p:spPr>
          <a:xfrm>
            <a:off x="4844160" y="4014360"/>
            <a:ext cx="2468880" cy="182880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12"/>
          <a:stretch/>
        </p:blipFill>
        <p:spPr>
          <a:xfrm>
            <a:off x="7214760" y="4014360"/>
            <a:ext cx="2468880" cy="182880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13"/>
          <a:stretch/>
        </p:blipFill>
        <p:spPr>
          <a:xfrm>
            <a:off x="128160" y="5835600"/>
            <a:ext cx="2468880" cy="182880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14"/>
          <a:stretch/>
        </p:blipFill>
        <p:spPr>
          <a:xfrm>
            <a:off x="2531880" y="5835600"/>
            <a:ext cx="2468880" cy="182880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15"/>
          <a:stretch/>
        </p:blipFill>
        <p:spPr>
          <a:xfrm>
            <a:off x="4844160" y="5843160"/>
            <a:ext cx="2468880" cy="1828800"/>
          </a:xfrm>
          <a:prstGeom prst="rect">
            <a:avLst/>
          </a:prstGeom>
          <a:ln w="0">
            <a:noFill/>
          </a:ln>
        </p:spPr>
      </p:pic>
      <p:pic>
        <p:nvPicPr>
          <p:cNvPr id="56" name="" descr=""/>
          <p:cNvPicPr/>
          <p:nvPr/>
        </p:nvPicPr>
        <p:blipFill>
          <a:blip r:embed="rId16"/>
          <a:stretch/>
        </p:blipFill>
        <p:spPr>
          <a:xfrm>
            <a:off x="7232760" y="5843160"/>
            <a:ext cx="2468880" cy="182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2022-11-17T18:47:15Z</dcterms:created>
  <dc:creator>Jorge Iván Meza Martínez</dc:creator>
  <dc:description/>
  <dc:language>en-US</dc:language>
  <cp:lastModifiedBy>Jorge Iván Meza Martínez</cp:lastModifiedBy>
  <dcterms:modified xsi:type="dcterms:W3CDTF">2022-11-17T18:58:25Z</dcterms:modified>
  <cp:revision>1</cp:revision>
  <dc:subject/>
  <dc:title/>
</cp:coreProperties>
</file>