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COVID-19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Missouri,</a:t>
            </a:r>
            <a:r>
              <a:rPr/>
              <a:t> </a:t>
            </a:r>
            <a:r>
              <a:rPr/>
              <a:t>Kansas,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States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Jim</a:t>
            </a:r>
            <a:r>
              <a:rPr/>
              <a:t> </a:t>
            </a:r>
            <a:r>
              <a:rPr/>
              <a:t>Felps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6/14/2020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Florida</a:t>
            </a:r>
          </a:p>
        </p:txBody>
      </p:sp>
      <p:pic>
        <p:nvPicPr>
          <p:cNvPr descr="MO-and-KS-COVID-Positivity-Slide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York</a:t>
            </a:r>
          </a:p>
        </p:txBody>
      </p:sp>
      <p:pic>
        <p:nvPicPr>
          <p:cNvPr descr="MO-and-KS-COVID-Positivity-Slide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Missouri</a:t>
            </a:r>
          </a:p>
        </p:txBody>
      </p:sp>
      <p:pic>
        <p:nvPicPr>
          <p:cNvPr descr="MO-and-KS-COVID-Positivity-Slide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Kansas</a:t>
            </a:r>
          </a:p>
        </p:txBody>
      </p:sp>
      <p:pic>
        <p:nvPicPr>
          <p:cNvPr descr="MO-and-KS-COVID-Positivity-Slides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County-level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KC</a:t>
            </a:r>
            <a:r>
              <a:rPr/>
              <a:t> </a:t>
            </a:r>
            <a:r>
              <a:rPr/>
              <a:t>Metro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County</a:t>
            </a:r>
          </a:p>
        </p:txBody>
      </p:sp>
      <p:pic>
        <p:nvPicPr>
          <p:cNvPr descr="MO-and-KS-COVID-Positivity-Slid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States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Problematic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(based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media</a:t>
            </a:r>
            <a:r>
              <a:rPr/>
              <a:t> </a:t>
            </a:r>
            <a:r>
              <a:rPr/>
              <a:t>coverage)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Arizona</a:t>
            </a:r>
          </a:p>
        </p:txBody>
      </p:sp>
      <p:pic>
        <p:nvPicPr>
          <p:cNvPr descr="MO-and-KS-COVID-Positivity-Slid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OK</a:t>
            </a:r>
          </a:p>
        </p:txBody>
      </p:sp>
      <p:pic>
        <p:nvPicPr>
          <p:cNvPr descr="MO-and-KS-COVID-Positivity-Slide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Alabama</a:t>
            </a:r>
          </a:p>
        </p:txBody>
      </p:sp>
      <p:pic>
        <p:nvPicPr>
          <p:cNvPr descr="MO-and-KS-COVID-Positivity-Slide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Positive Rates in Missouri, Kansas, and Selected States</dc:title>
  <dc:creator>Jim Felps</dc:creator>
  <cp:keywords/>
  <dcterms:created xsi:type="dcterms:W3CDTF">2020-06-17T13:04:10Z</dcterms:created>
  <dcterms:modified xsi:type="dcterms:W3CDTF">2020-06-17T13:04:10Z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6/14/2020</vt:lpwstr>
  </property>
  <property fmtid="{D5CDD505-2E9C-101B-9397-08002B2CF9AE}" pid="3" name="output">
    <vt:lpwstr/>
  </property>
</Properties>
</file>