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6" r:id="rId2"/>
  </p:sldMasterIdLst>
  <p:notesMasterIdLst>
    <p:notesMasterId r:id="rId45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46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H6DNRggMsWkVndlobm7QIvCui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1176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105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108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10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1" name="Google Shape;27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7" name="Google Shape;27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3" name="Google Shape;28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9" name="Google Shape;28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5" name="Google Shape;29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7" name="Google Shape;30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3" name="Google Shape;31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9" name="Google Shape;31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5" name="Google Shape;32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1" name="Google Shape;33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7" name="Google Shape;33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3" name="Google Shape;34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9" name="Google Shape;34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2" y="698500"/>
            <a:ext cx="6207125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7" name="Google Shape;407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5" name="Google Shape;26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1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0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0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0" y="133350"/>
            <a:ext cx="9067800" cy="501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Bondye se Bèje mwen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mache devan mwen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toujou defann mw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 pa pè...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ranplim ak pouvwal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Plenm ak benediksyon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Anyen paka blokem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pa pè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/>
        </p:nvSpPr>
        <p:spPr>
          <a:xfrm>
            <a:off x="0" y="15875"/>
            <a:ext cx="9144000" cy="5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rele w Fidèl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Paske w kenbe Pwomès ou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chak bezwen m ou la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Seyè mpa engra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Chak pa mwen fè ou te la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mwen paka janm bliye 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/>
        </p:nvSpPr>
        <p:spPr>
          <a:xfrm>
            <a:off x="0" y="15875"/>
            <a:ext cx="9144000" cy="384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Lè mwen sonje jan w beni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Koman w kenbe m poum pa janm ale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Poum pa janm ale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deside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0" y="15875"/>
            <a:ext cx="9144000" cy="384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Pou m swiv Ou nèt ale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 enpòt sak kap rive,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Lè mwen koube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Tanpri pran men-W dresem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Paske-m pa vle mache bwate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/>
        </p:nvSpPr>
        <p:spPr>
          <a:xfrm>
            <a:off x="0" y="15875"/>
            <a:ext cx="9144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endParaRPr sz="34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Seyè w telman bon pou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Non mwen paka kwè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Jan ou renmen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Bon zanmi 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Seyè w telman bon pou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Bon mwen paka kwè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Jan ou renmen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Bon zanmi m ou te ye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/>
        </p:nvSpPr>
        <p:spPr>
          <a:xfrm>
            <a:off x="0" y="15875"/>
            <a:ext cx="9144000" cy="4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rele w Sovè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Pou san ou ki te lave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Pou peche m yo ou rachte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konnen w kapab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mpa bezwen wè anko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Okenn rezon pou mwen kwè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/>
        </p:nvSpPr>
        <p:spPr>
          <a:xfrm>
            <a:off x="0" y="15875"/>
            <a:ext cx="91440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Lè mwen sonje jan w beni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Koman w kenbe m poum pa janm ale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Poum pa janm ale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/>
        </p:nvSpPr>
        <p:spPr>
          <a:xfrm>
            <a:off x="0" y="15875"/>
            <a:ext cx="9144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Seyè w telman bon pou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Non mwen paka kwè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Jan ou renmen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Bon zanmi 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Seyè w telman bon pou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Non mwen paka kwè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Jan ou renmen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Bon zanmi m ou te ye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/>
        </p:nvSpPr>
        <p:spPr>
          <a:xfrm>
            <a:off x="0" y="15875"/>
            <a:ext cx="9144000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Chak fwa lèm leve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Pou chak Pòt ki louvri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rele w fidèl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vle di w mèsi Seyè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Pou chak gwo montay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 chak fwa ou fèm travèse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rele w fidèl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vle di w mèsi Seyè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/>
        </p:nvSpPr>
        <p:spPr>
          <a:xfrm>
            <a:off x="0" y="15875"/>
            <a:ext cx="89154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Pou jan w padone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Pou jan w pa janm abandone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rele w fidèl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Black"/>
              <a:buNone/>
            </a:pP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vle di w mèsi Seyè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/>
        </p:nvSpPr>
        <p:spPr>
          <a:xfrm>
            <a:off x="0" y="15875"/>
            <a:ext cx="9144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Pou plan sali 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Ou peye pri mpat ka peye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rele w fidèl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vle di w mèsi Seyè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OOOOOOO OOOOO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vle di w mèsi Seye (2 fwa)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Hallelujah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pa pou kont mwen Li se fòs mw,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toujou tou prem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(2×)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/>
        </p:nvSpPr>
        <p:spPr>
          <a:xfrm>
            <a:off x="0" y="15875"/>
            <a:ext cx="9144000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Seyè w telman bon pou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Non  mwen paka kwè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Jan ou renmenm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Bon zanmi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Seyè w telman bon pou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Non mwen paka kwè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Jan ou renmenm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Bon zanmi m (X fwa)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/>
        </p:nvSpPr>
        <p:spPr>
          <a:xfrm>
            <a:off x="0" y="15875"/>
            <a:ext cx="91440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OOOOOOO OOOOO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vle di w mèsi Seye (</a:t>
            </a:r>
            <a:r>
              <a:rPr lang="en-US" sz="3600" b="1" i="0" u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2 fwa</a:t>
            </a: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/>
        </p:nvSpPr>
        <p:spPr>
          <a:xfrm>
            <a:off x="0" y="15875"/>
            <a:ext cx="9144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Seyè w telman bon pou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Non mwen paka kwè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Jan ou renmenm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Bon zanmi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Seyè w telman bon pou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Non mwen paka kwè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Jan ou renmenm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Bon zanmi m (</a:t>
            </a:r>
            <a:r>
              <a:rPr lang="en-US" sz="3200" b="1" i="0" u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2 fwa</a:t>
            </a: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/>
        </p:nvSpPr>
        <p:spPr>
          <a:xfrm>
            <a:off x="0" y="15875"/>
            <a:ext cx="9144000" cy="292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Ou te tel OOOOOOO OOOOOO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Bon zanmi m (</a:t>
            </a:r>
            <a:r>
              <a:rPr lang="en-US" sz="3600" b="1" i="0" u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2 fwa</a:t>
            </a: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3" marR="0" lvl="0" indent="-138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>
            <a:spLocks noGrp="1"/>
          </p:cNvSpPr>
          <p:nvPr>
            <p:ph type="body" idx="1"/>
          </p:nvPr>
        </p:nvSpPr>
        <p:spPr>
          <a:xfrm>
            <a:off x="0" y="1123950"/>
            <a:ext cx="9144000" cy="291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Li se senye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(He is Lord)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/>
        </p:nvSpPr>
        <p:spPr>
          <a:xfrm>
            <a:off x="0" y="0"/>
            <a:ext cx="9144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Le wa de wa kite twon li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Vinn sov n isiba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ak san li li rschte nanm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fe nou tout vin pa 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/>
        </p:nvSpPr>
        <p:spPr>
          <a:xfrm>
            <a:off x="0" y="0"/>
            <a:ext cx="91440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 se senye, l se senye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vivan resisite, l senye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 se senye, l senye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Alelouya Jezi kri se senye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/>
          <p:nvPr/>
        </p:nvSpPr>
        <p:spPr>
          <a:xfrm>
            <a:off x="4762" y="1047750"/>
            <a:ext cx="9144000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Krisifye sot nan tobo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Egzalte ak louwanj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Non li pi wo pase tout non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merite louwanj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/>
        </p:nvSpPr>
        <p:spPr>
          <a:xfrm>
            <a:off x="0" y="0"/>
            <a:ext cx="91440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 se senye, l se senye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vivan resisite, l senye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 se senye, l senye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Alelouya Jezi kri se senye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20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toujou gidem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Nan mòn ak vale yo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ban mwen lajwa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El restorem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Gras ak padon li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banm asirans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Ke ma va wè li fas a fas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/>
        </p:nvSpPr>
        <p:spPr>
          <a:xfrm>
            <a:off x="0" y="374650"/>
            <a:ext cx="9144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se kreyate tout moun dwe pwostene devan l, adorel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Anyo Bondye a ki diy pou 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Adore 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Egzalte non Jezi pandan n pwostene devan l, adore  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45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Ou sen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Ou sen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Ou sen,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(senye) ou sen (</a:t>
            </a:r>
            <a:r>
              <a:rPr lang="en-US" sz="4800" b="1" i="0" u="non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2 fwa</a:t>
            </a: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/>
        </p:nvSpPr>
        <p:spPr>
          <a:xfrm>
            <a:off x="0" y="0"/>
            <a:ext cx="9144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 se senye, l se senye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vivan resisite, l senye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 se senye, l senye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Alelouya Jezi kri se senye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3" marR="0" lvl="0" indent="-138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Black"/>
              <a:buNone/>
            </a:pPr>
            <a:r>
              <a:rPr lang="en-US" sz="4000" b="1" i="0" u="none" strike="noStrike" cap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Pa mande m Pouki</a:t>
            </a:r>
            <a:br>
              <a:rPr lang="en-US" sz="4000" b="1" i="0" u="none" strike="noStrike" cap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000" b="1" i="0" u="none" strike="noStrike" cap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Ask me why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5587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</a:pP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Gen moun ki panse mwen fou</a:t>
            </a:r>
            <a:b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Gen lòt ki panse m egare</a:t>
            </a:r>
            <a:b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Men mwen jwenn yon lanmou san parèy</a:t>
            </a:r>
            <a:b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Si selman, selman yo te konnenTout pwovizyon l fè pou mwen </a:t>
            </a:r>
            <a:b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Tout gwo mirak, mèvey e siy</a:t>
            </a:r>
            <a:b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 paka ba ou mwatye nan louwanj mwen Li pa ta dwe sipriz pou ou.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6"/>
          <p:cNvSpPr txBox="1"/>
          <p:nvPr/>
        </p:nvSpPr>
        <p:spPr>
          <a:xfrm>
            <a:off x="0" y="338137"/>
            <a:ext cx="9144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Pa mandem pouki map adore konsa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genyen rezon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poum louwe non 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mpa gen anyen poum pèdi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mwen gen rezon m pou 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(</a:t>
            </a:r>
            <a:r>
              <a:rPr lang="en-US" sz="3600" b="1" i="0" u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2 fwa</a:t>
            </a: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mwen gen rezon m pou 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(2 </a:t>
            </a:r>
            <a:r>
              <a:rPr lang="en-US" sz="3600" b="1" i="0" u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fwa</a:t>
            </a: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7"/>
          <p:cNvSpPr txBox="1">
            <a:spLocks noGrp="1"/>
          </p:cNvSpPr>
          <p:nvPr>
            <p:ph type="body" idx="1"/>
          </p:nvPr>
        </p:nvSpPr>
        <p:spPr>
          <a:xfrm>
            <a:off x="-36512" y="57150"/>
            <a:ext cx="9144000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Frape menm, deplase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pat diy pou 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Mte pèdi, nan monn 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Jezi te sove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 te mare, kounya m lib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Mache nan limyè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Sa se rezon yo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Sa se rezon yo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/>
        </p:nvSpPr>
        <p:spPr>
          <a:xfrm>
            <a:off x="0" y="338137"/>
            <a:ext cx="9144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Pa mandem pouki map adore konsa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genyen rezon poum louwe non 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mpa gen anyen poum pèdi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mwen gen rezon m pou 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(</a:t>
            </a:r>
            <a:r>
              <a:rPr lang="en-US" sz="3600" b="1" i="0" u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2 fwa</a:t>
            </a: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mwen gen rezon m pou m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(2 </a:t>
            </a:r>
            <a:r>
              <a:rPr lang="en-US" sz="3600" b="1" i="0" u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fwa</a:t>
            </a: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9"/>
          <p:cNvSpPr txBox="1">
            <a:spLocks noGrp="1"/>
          </p:cNvSpPr>
          <p:nvPr>
            <p:ph type="body" idx="1"/>
          </p:nvPr>
        </p:nvSpPr>
        <p:spPr>
          <a:xfrm>
            <a:off x="0" y="158750"/>
            <a:ext cx="9144000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Frape menm, deplase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pat diy pou 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Mte pèdi, nan monn 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Jezi te sove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 te mare, kounya m lib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Mache nan limyè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Sa se rezon yo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Sa se rezon yo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Hallelujah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pa pou kont mwen Li se fòs mw,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toujou tou prem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(2×)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>
            <a:spLocks noGrp="1"/>
          </p:cNvSpPr>
          <p:nvPr>
            <p:ph type="body" idx="1"/>
          </p:nvPr>
        </p:nvSpPr>
        <p:spPr>
          <a:xfrm>
            <a:off x="114300" y="1344612"/>
            <a:ext cx="91440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Gad sa Seyè a fè (</a:t>
            </a:r>
            <a:r>
              <a:rPr lang="en-US" sz="4000" b="1" i="0" u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2 fwa</a:t>
            </a: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fasil pou w wè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Gad sa Seyè a fè (</a:t>
            </a:r>
            <a:r>
              <a:rPr lang="en-US" sz="4000" b="1" i="0" u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x fwa </a:t>
            </a:r>
            <a:r>
              <a:rPr lang="en-US" sz="40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1"/>
          <p:cNvSpPr txBox="1">
            <a:spLocks noGrp="1"/>
          </p:cNvSpPr>
          <p:nvPr>
            <p:ph type="body" idx="1"/>
          </p:nvPr>
        </p:nvSpPr>
        <p:spPr>
          <a:xfrm>
            <a:off x="0" y="158750"/>
            <a:ext cx="9144000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Frape menm, deplase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pat diy pou 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Mte pèdi, nan monn sa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Jezi te sove 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 te mare, kounya m lib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Mache nan limyè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Sa se rezon yo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Sa se rezon yo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Lespri ou abite Nan mwen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map mache Nan lapè Ou Lespri Ou abite Nan mwen Viktwa mwen,viktwa mwen. Lajwa mwen,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la jwa mwen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Lapè mwen,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lapè mwen.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Lespri ou abite Nan mwen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 map mache Nan lapè Ou Lespri Ou abite Nan mwen Viktwa mwen,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viktwa mwen.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Hallelujah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mwen pa pou kont mwen Li se fòs mw, </a:t>
            </a:r>
            <a:endParaRPr/>
          </a:p>
          <a:p>
            <a:pPr marL="341312" marR="0" lvl="0" indent="-3413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 toujou tou prem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/>
        </p:nvSpPr>
        <p:spPr>
          <a:xfrm>
            <a:off x="0" y="1733550"/>
            <a:ext cx="9144000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Ou si telman bon pou mwen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(Been so good)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Calvar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alvar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Office PowerPoint</Application>
  <PresentationFormat>On-screen Show (16:9)</PresentationFormat>
  <Paragraphs>242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Arial</vt:lpstr>
      <vt:lpstr>Arial Black</vt:lpstr>
      <vt:lpstr>7_Calvary</vt:lpstr>
      <vt:lpstr>2_Calvary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 mande m Pouki Ask me why</vt:lpstr>
      <vt:lpstr>Gen moun ki panse mwen fou Gen lòt ki panse m egare Men mwen jwenn yon lanmou san parèy Si selman, selman yo te konnenTout pwovizyon l fè pou mwen  Tout gwo mirak, mèvey e siy M paka ba ou mwatye nan louwanj mwen Li pa ta dwe sipriz pou ou.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Seige Poteau</dc:creator>
  <cp:lastModifiedBy>Jimitry Francois</cp:lastModifiedBy>
  <cp:revision>1</cp:revision>
  <dcterms:created xsi:type="dcterms:W3CDTF">2007-04-12T01:49:02Z</dcterms:created>
  <dcterms:modified xsi:type="dcterms:W3CDTF">2023-08-28T18:47:40Z</dcterms:modified>
</cp:coreProperties>
</file>