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6" r:id="rId25"/>
    <p:sldId id="394" r:id="rId26"/>
    <p:sldId id="367" r:id="rId27"/>
    <p:sldId id="368" r:id="rId28"/>
    <p:sldId id="369" r:id="rId29"/>
    <p:sldId id="370" r:id="rId30"/>
    <p:sldId id="371" r:id="rId31"/>
    <p:sldId id="372" r:id="rId32"/>
    <p:sldId id="316" r:id="rId33"/>
    <p:sldId id="320" r:id="rId34"/>
    <p:sldId id="323" r:id="rId35"/>
    <p:sldId id="374" r:id="rId36"/>
    <p:sldId id="373" r:id="rId37"/>
    <p:sldId id="375" r:id="rId38"/>
    <p:sldId id="376" r:id="rId39"/>
    <p:sldId id="377" r:id="rId40"/>
    <p:sldId id="324" r:id="rId41"/>
    <p:sldId id="379" r:id="rId42"/>
    <p:sldId id="382" r:id="rId43"/>
    <p:sldId id="381" r:id="rId44"/>
    <p:sldId id="383" r:id="rId45"/>
    <p:sldId id="384" r:id="rId46"/>
    <p:sldId id="385" r:id="rId47"/>
    <p:sldId id="386" r:id="rId48"/>
    <p:sldId id="317" r:id="rId49"/>
    <p:sldId id="387" r:id="rId50"/>
    <p:sldId id="388" r:id="rId51"/>
    <p:sldId id="391" r:id="rId52"/>
    <p:sldId id="389" r:id="rId53"/>
    <p:sldId id="393" r:id="rId54"/>
    <p:sldId id="392" r:id="rId55"/>
    <p:sldId id="390" r:id="rId56"/>
    <p:sldId id="345" r:id="rId57"/>
    <p:sldId id="318" r:id="rId58"/>
  </p:sldIdLst>
  <p:sldSz cx="9144000" cy="6858000" type="screen4x3"/>
  <p:notesSz cx="6858000" cy="9144000"/>
  <p:embeddedFontLst>
    <p:embeddedFont>
      <p:font typeface="HY강B" panose="020B0600000101010101" charset="-127"/>
      <p:regular r:id="rId60"/>
    </p:embeddedFont>
    <p:embeddedFont>
      <p:font typeface="HY강M" panose="020B0600000101010101" charset="-127"/>
      <p:regular r:id="rId61"/>
    </p:embeddedFont>
    <p:embeddedFont>
      <p:font typeface="Yoon 윤고딕 520_TT" panose="020B0600000101010101" charset="-127"/>
      <p:regular r:id="rId62"/>
    </p:embeddedFont>
    <p:embeddedFont>
      <p:font typeface="HY헤드라인M" panose="02030600000101010101" pitchFamily="18" charset="-127"/>
      <p:regular r:id="rId63"/>
    </p:embeddedFont>
    <p:embeddedFont>
      <p:font typeface="맑은 고딕" panose="020B0503020000020004" pitchFamily="50" charset="-127"/>
      <p:regular r:id="rId64"/>
      <p:bold r:id="rId65"/>
    </p:embeddedFont>
    <p:embeddedFont>
      <p:font typeface="HY견고딕" panose="02030600000101010101" pitchFamily="18" charset="-127"/>
      <p:regular r:id="rId66"/>
    </p:embeddedFont>
    <p:embeddedFont>
      <p:font typeface="Segoe UI Black" panose="020B0604020202020204" charset="0"/>
      <p:bold r:id="rId67"/>
      <p:boldItalic r:id="rId6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50672;&#49328;&#51088;%20&#47928;&#51228;.ex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1&#48264;&#47928;&#51228;.ex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2_2&#48264;&#47928;&#51228;.exe" TargetMode="External"/><Relationship Id="rId2" Type="http://schemas.openxmlformats.org/officeDocument/2006/relationships/hyperlink" Target="2_1&#48264;&#47928;&#51228;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2_4&#48264;&#47928;&#51228;.exe" TargetMode="External"/><Relationship Id="rId4" Type="http://schemas.openxmlformats.org/officeDocument/2006/relationships/hyperlink" Target="2_3&#48264;&#47928;&#51228;.ex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1_1&#48264;&#47928;&#51228;.ex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+= Num2;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6955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++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(Num1++)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%d\n\n", Num1, Num2);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(++Num1)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Num1=5, Num2=10, Num3=15;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++;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*= --Num3 - Num1--;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Num1 * 2;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/= ++Num3;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Num2++;</a:t>
            </a:r>
          </a:p>
          <a:p>
            <a:r>
              <a:rPr lang="pt-BR" altLang="ko-KR" sz="1400" b="1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Fnum1 = 10.1, Fnum2 = 10.2;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&gt;= Fnum2 = %d\n", Fnum1 &gt;=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&lt;= Fnum2 = %d\n", Fnum1 &lt;=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== Fnum2 = %d\n", Fnum1 ==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== 10)  = %d\n", Num1 &gt; Num2 &amp;&amp; Num1 ==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!= 10)  = %d\n", Num1 &gt; Num2 &amp;&amp;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|| (Num1 != 10)  = %d\n", Num1 &gt; Num2 ||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&lt; Num2) || (Num1 != 10)  = %d\n", Num1 &lt; Num2 || Num1 != 10);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("!(Num1 &lt; Num2) = %d\n", !(Num1 &lt; Num2));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Num1 = 10, Num2 = </a:t>
            </a:r>
            <a:r>
              <a:rPr lang="pt-BR" altLang="ko-KR" sz="1600" smtClean="0">
                <a:latin typeface="HY강B" pitchFamily="18" charset="-127"/>
                <a:ea typeface="HY강B" pitchFamily="18" charset="-127"/>
              </a:rPr>
              <a:t>1;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&amp;&amp; (Num2 = 1)  = %d\n", Num1 &gt;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&amp;&amp; (Num2 = 1)  = %d\n", Num1 &lt;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|| (Num2 = 1)  = %d\n", Num1 &gt;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|| (Num2 = 1)  = %d\n", Num1 &lt;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Num1 =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10,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Num2 = 5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Num1);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Num2)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26134"/>
                <a:gridCol w="204241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 smtClean="0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14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Data = 100;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Key = 37;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Data ^ Key; //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암호화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("Data = %d\t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암호화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%d\n", Data,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Data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^ Key;//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복호화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암호화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%d\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tData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Private_Key^Key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Xor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활용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암호화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6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1 1 1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0 0</a:t>
            </a:r>
            <a:r>
              <a:rPr lang="en-US" altLang="ko-KR" sz="2800" spc="17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경우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84168" y="514737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8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| 3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19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12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:-21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18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: 21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&gt;=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318539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950256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(Num % 2 == 0 &amp;&amp; Num % 3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	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950256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1,Num2 = 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(Num1)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(Num2)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자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39426" y="5554212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Num1, Num2, Max, Min;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(Num1 &gt; Num2)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lse if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int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 smtClean="0"/>
              <a:t>	float 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 smtClean="0"/>
              <a:t>("%d</a:t>
            </a:r>
            <a:r>
              <a:rPr lang="en-US" altLang="ko-KR" sz="1500" b="1" dirty="0"/>
              <a:t>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 smtClean="0"/>
              <a:t>	Avg </a:t>
            </a:r>
            <a:r>
              <a:rPr lang="nn-NO" altLang="ko-KR" sz="1500" b="1" dirty="0"/>
              <a:t>= (float)(Eng + Kor + Math) / </a:t>
            </a:r>
            <a:r>
              <a:rPr lang="nn-NO" altLang="ko-KR" sz="1500" b="1" dirty="0" smtClean="0"/>
              <a:t>3.0;</a:t>
            </a:r>
            <a:endParaRPr lang="nn-NO" altLang="ko-KR" sz="1500" b="1" dirty="0"/>
          </a:p>
          <a:p>
            <a:r>
              <a:rPr lang="en-US" altLang="ko-KR" sz="1500" b="1" dirty="0" smtClean="0"/>
              <a:t>	if </a:t>
            </a:r>
            <a:r>
              <a:rPr lang="en-US" altLang="ko-KR" sz="1500" b="1" dirty="0"/>
              <a:t>(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&lt; 70)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(Math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</a:t>
            </a:r>
            <a:endParaRPr lang="en-US" altLang="ko-KR" sz="1500" b="1" dirty="0"/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04247" y="2369097"/>
            <a:ext cx="1296144" cy="323919"/>
            <a:chOff x="4500694" y="5774141"/>
            <a:chExt cx="1647098" cy="647839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80869" y="3363303"/>
            <a:ext cx="1296144" cy="323919"/>
            <a:chOff x="4500694" y="5774141"/>
            <a:chExt cx="1647098" cy="647839"/>
          </a:xfrm>
        </p:grpSpPr>
        <p:sp>
          <p:nvSpPr>
            <p:cNvPr id="20" name="실행 단추: 앞으로 또는 다음 19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04247" y="4330064"/>
            <a:ext cx="1296144" cy="323919"/>
            <a:chOff x="4500694" y="5774141"/>
            <a:chExt cx="1647098" cy="647839"/>
          </a:xfrm>
        </p:grpSpPr>
        <p:sp>
          <p:nvSpPr>
            <p:cNvPr id="23" name="실행 단추: 앞으로 또는 다음 2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04247" y="5433476"/>
            <a:ext cx="1296144" cy="323919"/>
            <a:chOff x="4500694" y="5774141"/>
            <a:chExt cx="1647098" cy="647839"/>
          </a:xfrm>
        </p:grpSpPr>
        <p:sp>
          <p:nvSpPr>
            <p:cNvPr id="26" name="실행 단추: 앞으로 또는 다음 25">
              <a:hlinkClick r:id="rId5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789" y="5991091"/>
              <a:ext cx="783003" cy="43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명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= 10;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'a'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':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</a:t>
            </a:r>
            <a:r>
              <a:rPr lang="en-US" altLang="ko-KR" sz="1100" b="1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&gt;//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Flag = 0;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Flag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1;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if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(Flag == 0)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else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(Flag == 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79973" y="4509120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+ %d = %d\n", Num1, Num2, Num1 +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- %d = %d\n", Num1, Num2, Num1 -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* %d = %d\n", Num1, Num2, Num1 *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/ %d = %d\n", Num1, Num2, Num1 /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- 10 % 2 -&gt; 0 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2 -&gt;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  <a:gridCol w="259228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2100</Words>
  <Application>Microsoft Office PowerPoint</Application>
  <PresentationFormat>화면 슬라이드 쇼(4:3)</PresentationFormat>
  <Paragraphs>1163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7" baseType="lpstr">
      <vt:lpstr>굴림</vt:lpstr>
      <vt:lpstr>Arial</vt:lpstr>
      <vt:lpstr>HY강B</vt:lpstr>
      <vt:lpstr>HY강M</vt:lpstr>
      <vt:lpstr>Yoon 윤고딕 520_TT</vt:lpstr>
      <vt:lpstr>HY헤드라인M</vt:lpstr>
      <vt:lpstr>맑은 고딕</vt:lpstr>
      <vt:lpstr>HY견고딕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B-02</cp:lastModifiedBy>
  <cp:revision>346</cp:revision>
  <dcterms:created xsi:type="dcterms:W3CDTF">2013-09-05T09:43:46Z</dcterms:created>
  <dcterms:modified xsi:type="dcterms:W3CDTF">2019-02-21T07:02:28Z</dcterms:modified>
</cp:coreProperties>
</file>