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4" r:id="rId2"/>
    <p:sldId id="278" r:id="rId3"/>
    <p:sldId id="279" r:id="rId4"/>
    <p:sldId id="305" r:id="rId5"/>
    <p:sldId id="419" r:id="rId6"/>
    <p:sldId id="420" r:id="rId7"/>
    <p:sldId id="421" r:id="rId8"/>
    <p:sldId id="316" r:id="rId9"/>
    <p:sldId id="375" r:id="rId10"/>
    <p:sldId id="423" r:id="rId11"/>
    <p:sldId id="428" r:id="rId12"/>
    <p:sldId id="427" r:id="rId13"/>
    <p:sldId id="317" r:id="rId14"/>
    <p:sldId id="418" r:id="rId15"/>
    <p:sldId id="429" r:id="rId16"/>
    <p:sldId id="436" r:id="rId17"/>
    <p:sldId id="431" r:id="rId18"/>
    <p:sldId id="432" r:id="rId19"/>
    <p:sldId id="433" r:id="rId20"/>
    <p:sldId id="434" r:id="rId21"/>
    <p:sldId id="435" r:id="rId22"/>
    <p:sldId id="318" r:id="rId23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5"/>
    </p:embeddedFont>
    <p:embeddedFont>
      <p:font typeface="HY강M" panose="020B0600000101010101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Yoon 윤고딕 520_TT" panose="020B0600000101010101" charset="-127"/>
      <p:regular r:id="rId29"/>
    </p:embeddedFont>
    <p:embeddedFont>
      <p:font typeface="HY헤드라인M" panose="02030600000101010101" pitchFamily="18" charset="-127"/>
      <p:regular r:id="rId30"/>
    </p:embeddedFont>
    <p:embeddedFont>
      <p:font typeface="Segoe UI Black" panose="020B0604020202020204" charset="0"/>
      <p:bold r:id="rId31"/>
      <p:boldItalic r:id="rId32"/>
    </p:embeddedFont>
    <p:embeddedFont>
      <p:font typeface="HY강B" panose="020B0600000101010101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>
        <p:scale>
          <a:sx n="100" d="100"/>
          <a:sy n="100" d="100"/>
        </p:scale>
        <p:origin x="-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51116;&#44480;&#54632;&#49688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796677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While(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if (n &lt;=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While(n - 1);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While(10);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31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8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1" idx="1"/>
          </p:cNvCxnSpPr>
          <p:nvPr/>
        </p:nvCxnSpPr>
        <p:spPr>
          <a:xfrm flipV="1">
            <a:off x="2699792" y="2136367"/>
            <a:ext cx="576064" cy="1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94975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3526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26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401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4644008" y="2123778"/>
            <a:ext cx="628342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235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002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242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89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439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6" idx="1"/>
          </p:cNvCxnSpPr>
          <p:nvPr/>
        </p:nvCxnSpPr>
        <p:spPr>
          <a:xfrm flipV="1">
            <a:off x="6640502" y="2123778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36296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3966" y="2624324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6366" y="2984363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3841" y="234732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68344" y="2031009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640" y="3861048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9310" y="5602986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1710" y="5963025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9185" y="532598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1958" y="450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350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0020" y="5618420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2420" y="5978459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9895" y="534142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04398" y="5025105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6640502" y="5105285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6296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3966" y="5605831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6366" y="5965870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41" y="532883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0332" y="4653136"/>
            <a:ext cx="801706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>
            <a:off x="6640502" y="4758494"/>
            <a:ext cx="919830" cy="359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0"/>
          </p:cNvCxnSpPr>
          <p:nvPr/>
        </p:nvCxnSpPr>
        <p:spPr>
          <a:xfrm flipH="1">
            <a:off x="2159732" y="2136367"/>
            <a:ext cx="6444716" cy="1724681"/>
          </a:xfrm>
          <a:prstGeom prst="bentConnector4">
            <a:avLst>
              <a:gd name="adj1" fmla="val -6207"/>
              <a:gd name="adj2" fmla="val 8287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6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3" grpId="0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입력한 수 까지의   누적 합계를 구하시오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정수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진수로       변환하여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982979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뱀게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임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2442139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time.h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활용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3070919"/>
            <a:ext cx="665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 값을 관리하여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원하는 타이밍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처리를 할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&gt;=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1000)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4" y="620688"/>
            <a:ext cx="77842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0, j = 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1000)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"Count :"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5000)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11 + j);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번째 인사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Hello~";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9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2969" y="3134337"/>
            <a:ext cx="737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타이머 출력하는 프로그램을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640016" y="4103833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9594" y="3284984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자기참조 구조체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764704"/>
            <a:ext cx="76328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43608" y="4437112"/>
            <a:ext cx="76328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9931" y="451862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1728" y="92211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03948" y="4703286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166" y="5307827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01956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40174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icount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85910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24128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4248" y="4716360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042466" y="5320901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*add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118077" y="2214306"/>
            <a:ext cx="2157744" cy="1001775"/>
            <a:chOff x="1069716" y="1921778"/>
            <a:chExt cx="2157744" cy="1001775"/>
          </a:xfrm>
        </p:grpSpPr>
        <p:grpSp>
          <p:nvGrpSpPr>
            <p:cNvPr id="19" name="그룹 18"/>
            <p:cNvGrpSpPr/>
            <p:nvPr/>
          </p:nvGrpSpPr>
          <p:grpSpPr>
            <a:xfrm>
              <a:off x="1143023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25" name="직사각형 24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100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1780092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89799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69716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64485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252209" y="2214306"/>
            <a:ext cx="2650979" cy="1001775"/>
            <a:chOff x="3203848" y="1921778"/>
            <a:chExt cx="2650979" cy="1001775"/>
          </a:xfrm>
        </p:grpSpPr>
        <p:cxnSp>
          <p:nvCxnSpPr>
            <p:cNvPr id="14" name="직선 화살표 연결선 13"/>
            <p:cNvCxnSpPr>
              <a:stCxn id="22" idx="3"/>
              <a:endCxn id="65" idx="1"/>
            </p:cNvCxnSpPr>
            <p:nvPr/>
          </p:nvCxnSpPr>
          <p:spPr>
            <a:xfrm>
              <a:off x="3203848" y="2455161"/>
              <a:ext cx="5771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3781029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68" name="직사각형 67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67" name="직사각형 66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407459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17166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97083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1852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890215" y="2205477"/>
            <a:ext cx="2632916" cy="1010604"/>
            <a:chOff x="5841854" y="1912949"/>
            <a:chExt cx="2632916" cy="1010604"/>
          </a:xfrm>
        </p:grpSpPr>
        <p:cxnSp>
          <p:nvCxnSpPr>
            <p:cNvPr id="71" name="직선 화살표 연결선 70"/>
            <p:cNvCxnSpPr>
              <a:stCxn id="70" idx="3"/>
              <a:endCxn id="74" idx="1"/>
            </p:cNvCxnSpPr>
            <p:nvPr/>
          </p:nvCxnSpPr>
          <p:spPr>
            <a:xfrm>
              <a:off x="5841854" y="2455161"/>
              <a:ext cx="5720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/>
            <p:cNvGrpSpPr/>
            <p:nvPr/>
          </p:nvGrpSpPr>
          <p:grpSpPr>
            <a:xfrm>
              <a:off x="6413945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77" name="직사각형 76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76" name="직사각형 75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3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027402" y="19129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537109" y="1925351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317026" y="194372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1795" y="1937167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뱀게임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681232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_</a:t>
              </a:r>
              <a:r>
                <a:rPr lang="en-US" altLang="ko-KR" sz="2800" dirty="0" err="1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CrtSetDbgFlag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1310012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프로그램이 종료 후 동적 할당 후 해제가    안된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메모리누수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잡아준다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&lt;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crtdbg.h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1136" y="2708920"/>
            <a:ext cx="8232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crtdbg.h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new char;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'a';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cgh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_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CrtSetDbgFlag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(_CRTDBG_LEAK_CHECK_DF | _CRTDBG_ALLOC_MEM_DF);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//_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crtBreakAlloc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979;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5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2015763"/>
            <a:ext cx="73777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뱀게임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 Class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 관리하는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게임 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맵그리기함수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충돌체크함수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Block Class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여러가지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블록을 만드는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블록의상태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뱀머리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뱀꼬리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…),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블럭모양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string,x,y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블록충돌체크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좌표설정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모든블럭지우기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특정블럭지우기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블럭셋팅하기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Snake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뱀의 전체적인 정보를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Life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정보변수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방향상태변수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머리와꼬리관리변수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꼬리만들기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뱀삭제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 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04248" y="5735961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9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128580"/>
            <a:ext cx="665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받는 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만들어 함수를 변수처럼  활용할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func1()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(*p) 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8858" y="428480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oid ()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*p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58308" y="1592796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func1()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64752" y="2924944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func2()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+ " &lt;&lt; y &lt;&lt; " = " &lt;&lt; x +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- " &lt;&lt; y &lt;&lt; " = " &lt;&lt; x -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func2(void(*p)(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(*p)(15, 10);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886789"/>
            <a:ext cx="82327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typedef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void(*FUNC)(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+ " &lt;&lt; y &lt;&lt; " = " &lt;&lt; x +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func2(FUNC p)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p(15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10);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809384"/>
            <a:ext cx="7065912" cy="2483712"/>
            <a:chOff x="1061096" y="1024642"/>
            <a:chExt cx="7704856" cy="24837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237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재귀함수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391931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내부에서 자신을 호출함으로써 함수 호출을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반복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재귀가 풀리기 위한 조건을 걸지 않을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무한루프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빠질 수 있으므로 신경 써서 설계 하여야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599</Words>
  <Application>Microsoft Office PowerPoint</Application>
  <PresentationFormat>화면 슬라이드 쇼(4:3)</PresentationFormat>
  <Paragraphs>427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HY견고딕</vt:lpstr>
      <vt:lpstr>HY강M</vt:lpstr>
      <vt:lpstr>맑은 고딕</vt:lpstr>
      <vt:lpstr>Yoon 윤고딕 520_TT</vt:lpstr>
      <vt:lpstr>HY헤드라인M</vt:lpstr>
      <vt:lpstr>Segoe UI Black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B-02</cp:lastModifiedBy>
  <cp:revision>335</cp:revision>
  <dcterms:created xsi:type="dcterms:W3CDTF">2013-09-05T09:43:46Z</dcterms:created>
  <dcterms:modified xsi:type="dcterms:W3CDTF">2019-07-15T07:00:26Z</dcterms:modified>
</cp:coreProperties>
</file>