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8" r:id="rId7"/>
    <p:sldId id="279" r:id="rId8"/>
    <p:sldId id="281" r:id="rId9"/>
    <p:sldId id="277" r:id="rId10"/>
    <p:sldId id="257" r:id="rId11"/>
    <p:sldId id="258" r:id="rId12"/>
    <p:sldId id="262" r:id="rId13"/>
    <p:sldId id="261" r:id="rId14"/>
    <p:sldId id="260" r:id="rId15"/>
    <p:sldId id="272" r:id="rId16"/>
    <p:sldId id="263" r:id="rId17"/>
    <p:sldId id="265" r:id="rId18"/>
    <p:sldId id="280" r:id="rId19"/>
    <p:sldId id="266" r:id="rId20"/>
    <p:sldId id="267" r:id="rId21"/>
    <p:sldId id="268" r:id="rId22"/>
    <p:sldId id="269" r:id="rId23"/>
    <p:sldId id="270" r:id="rId24"/>
    <p:sldId id="271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D5E16-8F10-40D6-9650-5423E5600F57}" v="7" dt="2023-09-19T15:46:09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k" userId="6e3b6a352526707b" providerId="LiveId" clId="{C66D5E16-8F10-40D6-9650-5423E5600F57}"/>
    <pc:docChg chg="custSel addSld delSld modSld sldOrd">
      <pc:chgData name="jim k" userId="6e3b6a352526707b" providerId="LiveId" clId="{C66D5E16-8F10-40D6-9650-5423E5600F57}" dt="2023-09-19T15:46:13.442" v="287" actId="20577"/>
      <pc:docMkLst>
        <pc:docMk/>
      </pc:docMkLst>
      <pc:sldChg chg="addSp modSp mod">
        <pc:chgData name="jim k" userId="6e3b6a352526707b" providerId="LiveId" clId="{C66D5E16-8F10-40D6-9650-5423E5600F57}" dt="2023-09-18T12:45:02.607" v="73" actId="20577"/>
        <pc:sldMkLst>
          <pc:docMk/>
          <pc:sldMk cId="1820448921" sldId="258"/>
        </pc:sldMkLst>
        <pc:spChg chg="add mod">
          <ac:chgData name="jim k" userId="6e3b6a352526707b" providerId="LiveId" clId="{C66D5E16-8F10-40D6-9650-5423E5600F57}" dt="2023-09-18T12:45:02.607" v="73" actId="20577"/>
          <ac:spMkLst>
            <pc:docMk/>
            <pc:sldMk cId="1820448921" sldId="258"/>
            <ac:spMk id="2" creationId="{41002C5C-206F-F3E0-E3FC-BAC3B44529B4}"/>
          </ac:spMkLst>
        </pc:spChg>
      </pc:sldChg>
      <pc:sldChg chg="del">
        <pc:chgData name="jim k" userId="6e3b6a352526707b" providerId="LiveId" clId="{C66D5E16-8F10-40D6-9650-5423E5600F57}" dt="2023-09-19T12:29:57.514" v="174" actId="2696"/>
        <pc:sldMkLst>
          <pc:docMk/>
          <pc:sldMk cId="2343660463" sldId="259"/>
        </pc:sldMkLst>
      </pc:sldChg>
      <pc:sldChg chg="addSp modSp mod">
        <pc:chgData name="jim k" userId="6e3b6a352526707b" providerId="LiveId" clId="{C66D5E16-8F10-40D6-9650-5423E5600F57}" dt="2023-09-19T13:00:38.218" v="203" actId="20577"/>
        <pc:sldMkLst>
          <pc:docMk/>
          <pc:sldMk cId="2612012501" sldId="263"/>
        </pc:sldMkLst>
        <pc:spChg chg="add mod">
          <ac:chgData name="jim k" userId="6e3b6a352526707b" providerId="LiveId" clId="{C66D5E16-8F10-40D6-9650-5423E5600F57}" dt="2023-09-19T13:00:38.218" v="203" actId="20577"/>
          <ac:spMkLst>
            <pc:docMk/>
            <pc:sldMk cId="2612012501" sldId="263"/>
            <ac:spMk id="4" creationId="{F990D1AF-CF11-2084-EC89-FE3924A24291}"/>
          </ac:spMkLst>
        </pc:spChg>
        <pc:picChg chg="add">
          <ac:chgData name="jim k" userId="6e3b6a352526707b" providerId="LiveId" clId="{C66D5E16-8F10-40D6-9650-5423E5600F57}" dt="2023-09-19T12:59:23.227" v="178" actId="22"/>
          <ac:picMkLst>
            <pc:docMk/>
            <pc:sldMk cId="2612012501" sldId="263"/>
            <ac:picMk id="3" creationId="{791851E9-FA81-4ECD-3BA6-9B6291D081FE}"/>
          </ac:picMkLst>
        </pc:picChg>
      </pc:sldChg>
      <pc:sldChg chg="addSp modSp mod">
        <pc:chgData name="jim k" userId="6e3b6a352526707b" providerId="LiveId" clId="{C66D5E16-8F10-40D6-9650-5423E5600F57}" dt="2023-09-18T11:43:26.488" v="46" actId="14100"/>
        <pc:sldMkLst>
          <pc:docMk/>
          <pc:sldMk cId="3607248309" sldId="264"/>
        </pc:sldMkLst>
        <pc:spChg chg="add mod">
          <ac:chgData name="jim k" userId="6e3b6a352526707b" providerId="LiveId" clId="{C66D5E16-8F10-40D6-9650-5423E5600F57}" dt="2023-09-18T11:43:26.488" v="46" actId="14100"/>
          <ac:spMkLst>
            <pc:docMk/>
            <pc:sldMk cId="3607248309" sldId="264"/>
            <ac:spMk id="2" creationId="{D2F63F8E-F262-C662-DFA8-4251AD49B48F}"/>
          </ac:spMkLst>
        </pc:spChg>
      </pc:sldChg>
      <pc:sldChg chg="addSp mod">
        <pc:chgData name="jim k" userId="6e3b6a352526707b" providerId="LiveId" clId="{C66D5E16-8F10-40D6-9650-5423E5600F57}" dt="2023-09-19T13:23:48.379" v="204" actId="22"/>
        <pc:sldMkLst>
          <pc:docMk/>
          <pc:sldMk cId="2272050906" sldId="265"/>
        </pc:sldMkLst>
        <pc:picChg chg="add">
          <ac:chgData name="jim k" userId="6e3b6a352526707b" providerId="LiveId" clId="{C66D5E16-8F10-40D6-9650-5423E5600F57}" dt="2023-09-19T13:23:48.379" v="204" actId="22"/>
          <ac:picMkLst>
            <pc:docMk/>
            <pc:sldMk cId="2272050906" sldId="265"/>
            <ac:picMk id="3" creationId="{F84B78C8-9F1B-4312-E5E4-F0D1A5B094D1}"/>
          </ac:picMkLst>
        </pc:picChg>
      </pc:sldChg>
      <pc:sldChg chg="addSp mod">
        <pc:chgData name="jim k" userId="6e3b6a352526707b" providerId="LiveId" clId="{C66D5E16-8F10-40D6-9650-5423E5600F57}" dt="2023-09-19T15:10:12.517" v="207" actId="22"/>
        <pc:sldMkLst>
          <pc:docMk/>
          <pc:sldMk cId="2341685837" sldId="266"/>
        </pc:sldMkLst>
        <pc:picChg chg="add">
          <ac:chgData name="jim k" userId="6e3b6a352526707b" providerId="LiveId" clId="{C66D5E16-8F10-40D6-9650-5423E5600F57}" dt="2023-09-19T15:10:12.517" v="207" actId="22"/>
          <ac:picMkLst>
            <pc:docMk/>
            <pc:sldMk cId="2341685837" sldId="266"/>
            <ac:picMk id="3" creationId="{344495D1-4F86-AE15-79CB-7A0656F3525B}"/>
          </ac:picMkLst>
        </pc:picChg>
      </pc:sldChg>
      <pc:sldChg chg="addSp modSp mod">
        <pc:chgData name="jim k" userId="6e3b6a352526707b" providerId="LiveId" clId="{C66D5E16-8F10-40D6-9650-5423E5600F57}" dt="2023-09-19T15:30:12.307" v="248" actId="20577"/>
        <pc:sldMkLst>
          <pc:docMk/>
          <pc:sldMk cId="792416106" sldId="267"/>
        </pc:sldMkLst>
        <pc:spChg chg="add mod">
          <ac:chgData name="jim k" userId="6e3b6a352526707b" providerId="LiveId" clId="{C66D5E16-8F10-40D6-9650-5423E5600F57}" dt="2023-09-19T15:30:12.307" v="248" actId="20577"/>
          <ac:spMkLst>
            <pc:docMk/>
            <pc:sldMk cId="792416106" sldId="267"/>
            <ac:spMk id="6" creationId="{A3A4D793-126F-6D85-68EA-FD77E4E9E0B6}"/>
          </ac:spMkLst>
        </pc:spChg>
        <pc:picChg chg="add mod">
          <ac:chgData name="jim k" userId="6e3b6a352526707b" providerId="LiveId" clId="{C66D5E16-8F10-40D6-9650-5423E5600F57}" dt="2023-09-19T15:28:57.344" v="210" actId="1076"/>
          <ac:picMkLst>
            <pc:docMk/>
            <pc:sldMk cId="792416106" sldId="267"/>
            <ac:picMk id="3" creationId="{9019A713-5240-4799-BEA9-7AAFCCF2B2AD}"/>
          </ac:picMkLst>
        </pc:picChg>
        <pc:picChg chg="add mod">
          <ac:chgData name="jim k" userId="6e3b6a352526707b" providerId="LiveId" clId="{C66D5E16-8F10-40D6-9650-5423E5600F57}" dt="2023-09-19T15:29:26.991" v="215" actId="14100"/>
          <ac:picMkLst>
            <pc:docMk/>
            <pc:sldMk cId="792416106" sldId="267"/>
            <ac:picMk id="5" creationId="{98DA9122-D320-2714-1596-DEC3CFF2104A}"/>
          </ac:picMkLst>
        </pc:picChg>
      </pc:sldChg>
      <pc:sldChg chg="addSp mod">
        <pc:chgData name="jim k" userId="6e3b6a352526707b" providerId="LiveId" clId="{C66D5E16-8F10-40D6-9650-5423E5600F57}" dt="2023-09-19T15:30:55.904" v="249" actId="22"/>
        <pc:sldMkLst>
          <pc:docMk/>
          <pc:sldMk cId="2982056342" sldId="268"/>
        </pc:sldMkLst>
        <pc:picChg chg="add">
          <ac:chgData name="jim k" userId="6e3b6a352526707b" providerId="LiveId" clId="{C66D5E16-8F10-40D6-9650-5423E5600F57}" dt="2023-09-19T15:30:55.904" v="249" actId="22"/>
          <ac:picMkLst>
            <pc:docMk/>
            <pc:sldMk cId="2982056342" sldId="268"/>
            <ac:picMk id="3" creationId="{860A5D84-3519-5CD8-1D31-671EBDB95900}"/>
          </ac:picMkLst>
        </pc:picChg>
      </pc:sldChg>
      <pc:sldChg chg="addSp delSp modSp mod">
        <pc:chgData name="jim k" userId="6e3b6a352526707b" providerId="LiveId" clId="{C66D5E16-8F10-40D6-9650-5423E5600F57}" dt="2023-09-19T15:37:39.572" v="267" actId="22"/>
        <pc:sldMkLst>
          <pc:docMk/>
          <pc:sldMk cId="632735058" sldId="269"/>
        </pc:sldMkLst>
        <pc:picChg chg="add del mod">
          <ac:chgData name="jim k" userId="6e3b6a352526707b" providerId="LiveId" clId="{C66D5E16-8F10-40D6-9650-5423E5600F57}" dt="2023-09-19T15:37:36.974" v="265" actId="478"/>
          <ac:picMkLst>
            <pc:docMk/>
            <pc:sldMk cId="632735058" sldId="269"/>
            <ac:picMk id="3" creationId="{595326E9-6126-534D-49A2-7D2E74316BDD}"/>
          </ac:picMkLst>
        </pc:picChg>
        <pc:picChg chg="add del mod">
          <ac:chgData name="jim k" userId="6e3b6a352526707b" providerId="LiveId" clId="{C66D5E16-8F10-40D6-9650-5423E5600F57}" dt="2023-09-19T15:37:36.222" v="264" actId="478"/>
          <ac:picMkLst>
            <pc:docMk/>
            <pc:sldMk cId="632735058" sldId="269"/>
            <ac:picMk id="5" creationId="{C02F3CA8-83D4-4344-EB28-E09DB3A24506}"/>
          </ac:picMkLst>
        </pc:picChg>
        <pc:picChg chg="add del mod">
          <ac:chgData name="jim k" userId="6e3b6a352526707b" providerId="LiveId" clId="{C66D5E16-8F10-40D6-9650-5423E5600F57}" dt="2023-09-19T15:37:37.886" v="266" actId="478"/>
          <ac:picMkLst>
            <pc:docMk/>
            <pc:sldMk cId="632735058" sldId="269"/>
            <ac:picMk id="7" creationId="{EC142011-7CC0-8BD5-C218-A8A5AC753A7A}"/>
          </ac:picMkLst>
        </pc:picChg>
        <pc:picChg chg="add del mod">
          <ac:chgData name="jim k" userId="6e3b6a352526707b" providerId="LiveId" clId="{C66D5E16-8F10-40D6-9650-5423E5600F57}" dt="2023-09-19T15:37:35.422" v="262" actId="478"/>
          <ac:picMkLst>
            <pc:docMk/>
            <pc:sldMk cId="632735058" sldId="269"/>
            <ac:picMk id="9" creationId="{523131BB-A8F5-B3B0-F5D5-8669C0A79255}"/>
          </ac:picMkLst>
        </pc:picChg>
        <pc:picChg chg="add">
          <ac:chgData name="jim k" userId="6e3b6a352526707b" providerId="LiveId" clId="{C66D5E16-8F10-40D6-9650-5423E5600F57}" dt="2023-09-19T15:37:39.572" v="267" actId="22"/>
          <ac:picMkLst>
            <pc:docMk/>
            <pc:sldMk cId="632735058" sldId="269"/>
            <ac:picMk id="11" creationId="{866559FE-8B91-B03C-85F2-302092E5A421}"/>
          </ac:picMkLst>
        </pc:picChg>
      </pc:sldChg>
      <pc:sldChg chg="addSp modSp mod">
        <pc:chgData name="jim k" userId="6e3b6a352526707b" providerId="LiveId" clId="{C66D5E16-8F10-40D6-9650-5423E5600F57}" dt="2023-09-19T15:46:13.442" v="287" actId="20577"/>
        <pc:sldMkLst>
          <pc:docMk/>
          <pc:sldMk cId="911445535" sldId="270"/>
        </pc:sldMkLst>
        <pc:spChg chg="add mod">
          <ac:chgData name="jim k" userId="6e3b6a352526707b" providerId="LiveId" clId="{C66D5E16-8F10-40D6-9650-5423E5600F57}" dt="2023-09-19T15:46:13.442" v="287" actId="20577"/>
          <ac:spMkLst>
            <pc:docMk/>
            <pc:sldMk cId="911445535" sldId="270"/>
            <ac:spMk id="4" creationId="{B8C914AB-7FCD-9393-1F32-1B1946B78F7B}"/>
          </ac:spMkLst>
        </pc:spChg>
        <pc:picChg chg="add">
          <ac:chgData name="jim k" userId="6e3b6a352526707b" providerId="LiveId" clId="{C66D5E16-8F10-40D6-9650-5423E5600F57}" dt="2023-09-19T15:45:53.940" v="268" actId="22"/>
          <ac:picMkLst>
            <pc:docMk/>
            <pc:sldMk cId="911445535" sldId="270"/>
            <ac:picMk id="3" creationId="{08D2EE5C-B773-A8EE-5178-004C26D3E7AE}"/>
          </ac:picMkLst>
        </pc:picChg>
      </pc:sldChg>
      <pc:sldChg chg="addSp delSp modSp mod">
        <pc:chgData name="jim k" userId="6e3b6a352526707b" providerId="LiveId" clId="{C66D5E16-8F10-40D6-9650-5423E5600F57}" dt="2023-09-19T12:37:06.323" v="177" actId="22"/>
        <pc:sldMkLst>
          <pc:docMk/>
          <pc:sldMk cId="1103655244" sldId="272"/>
        </pc:sldMkLst>
        <pc:spChg chg="del mod">
          <ac:chgData name="jim k" userId="6e3b6a352526707b" providerId="LiveId" clId="{C66D5E16-8F10-40D6-9650-5423E5600F57}" dt="2023-09-19T12:36:47.660" v="176" actId="478"/>
          <ac:spMkLst>
            <pc:docMk/>
            <pc:sldMk cId="1103655244" sldId="272"/>
            <ac:spMk id="4" creationId="{999295FE-85FA-6454-4EBE-136F26C88BC6}"/>
          </ac:spMkLst>
        </pc:spChg>
        <pc:picChg chg="add">
          <ac:chgData name="jim k" userId="6e3b6a352526707b" providerId="LiveId" clId="{C66D5E16-8F10-40D6-9650-5423E5600F57}" dt="2023-09-19T12:37:06.323" v="177" actId="22"/>
          <ac:picMkLst>
            <pc:docMk/>
            <pc:sldMk cId="1103655244" sldId="272"/>
            <ac:picMk id="3" creationId="{4540C0C3-F45F-53EC-F292-B032F726A527}"/>
          </ac:picMkLst>
        </pc:picChg>
      </pc:sldChg>
      <pc:sldChg chg="addSp modSp mod ord">
        <pc:chgData name="jim k" userId="6e3b6a352526707b" providerId="LiveId" clId="{C66D5E16-8F10-40D6-9650-5423E5600F57}" dt="2023-09-19T11:30:25.998" v="173" actId="20577"/>
        <pc:sldMkLst>
          <pc:docMk/>
          <pc:sldMk cId="673178204" sldId="278"/>
        </pc:sldMkLst>
        <pc:spChg chg="add mod">
          <ac:chgData name="jim k" userId="6e3b6a352526707b" providerId="LiveId" clId="{C66D5E16-8F10-40D6-9650-5423E5600F57}" dt="2023-09-19T11:30:25.998" v="173" actId="20577"/>
          <ac:spMkLst>
            <pc:docMk/>
            <pc:sldMk cId="673178204" sldId="278"/>
            <ac:spMk id="4" creationId="{5A69D50B-BB43-96CE-E7D8-6391DFC1DBC1}"/>
          </ac:spMkLst>
        </pc:spChg>
      </pc:sldChg>
      <pc:sldChg chg="addSp modSp mod ord">
        <pc:chgData name="jim k" userId="6e3b6a352526707b" providerId="LiveId" clId="{C66D5E16-8F10-40D6-9650-5423E5600F57}" dt="2023-09-18T12:47:41.925" v="113"/>
        <pc:sldMkLst>
          <pc:docMk/>
          <pc:sldMk cId="2461549050" sldId="279"/>
        </pc:sldMkLst>
        <pc:spChg chg="add mod">
          <ac:chgData name="jim k" userId="6e3b6a352526707b" providerId="LiveId" clId="{C66D5E16-8F10-40D6-9650-5423E5600F57}" dt="2023-09-18T12:46:56.630" v="106" actId="14100"/>
          <ac:spMkLst>
            <pc:docMk/>
            <pc:sldMk cId="2461549050" sldId="279"/>
            <ac:spMk id="4" creationId="{A9A15A3E-9643-08F6-5853-5C4045BF1D9E}"/>
          </ac:spMkLst>
        </pc:spChg>
      </pc:sldChg>
      <pc:sldChg chg="ord">
        <pc:chgData name="jim k" userId="6e3b6a352526707b" providerId="LiveId" clId="{C66D5E16-8F10-40D6-9650-5423E5600F57}" dt="2023-09-19T13:23:58.068" v="206"/>
        <pc:sldMkLst>
          <pc:docMk/>
          <pc:sldMk cId="2674863124" sldId="280"/>
        </pc:sldMkLst>
      </pc:sldChg>
      <pc:sldChg chg="addSp modSp new mod ord">
        <pc:chgData name="jim k" userId="6e3b6a352526707b" providerId="LiveId" clId="{C66D5E16-8F10-40D6-9650-5423E5600F57}" dt="2023-09-18T13:00:35.593" v="154" actId="14100"/>
        <pc:sldMkLst>
          <pc:docMk/>
          <pc:sldMk cId="4249189919" sldId="281"/>
        </pc:sldMkLst>
        <pc:spChg chg="mod">
          <ac:chgData name="jim k" userId="6e3b6a352526707b" providerId="LiveId" clId="{C66D5E16-8F10-40D6-9650-5423E5600F57}" dt="2023-09-18T12:56:37.319" v="144" actId="14100"/>
          <ac:spMkLst>
            <pc:docMk/>
            <pc:sldMk cId="4249189919" sldId="281"/>
            <ac:spMk id="2" creationId="{AF5D66E4-A17B-6F05-5B54-DD8FA409A4B3}"/>
          </ac:spMkLst>
        </pc:spChg>
        <pc:picChg chg="add mod">
          <ac:chgData name="jim k" userId="6e3b6a352526707b" providerId="LiveId" clId="{C66D5E16-8F10-40D6-9650-5423E5600F57}" dt="2023-09-18T12:56:38.753" v="145" actId="1076"/>
          <ac:picMkLst>
            <pc:docMk/>
            <pc:sldMk cId="4249189919" sldId="281"/>
            <ac:picMk id="5" creationId="{3CEF2829-D0B8-5143-F07C-CD92A62DF7BC}"/>
          </ac:picMkLst>
        </pc:picChg>
        <pc:picChg chg="add mod">
          <ac:chgData name="jim k" userId="6e3b6a352526707b" providerId="LiveId" clId="{C66D5E16-8F10-40D6-9650-5423E5600F57}" dt="2023-09-18T13:00:25.295" v="152" actId="1076"/>
          <ac:picMkLst>
            <pc:docMk/>
            <pc:sldMk cId="4249189919" sldId="281"/>
            <ac:picMk id="7" creationId="{2D830A34-CCB7-2346-8AE3-26956C574D7A}"/>
          </ac:picMkLst>
        </pc:picChg>
        <pc:picChg chg="add mod">
          <ac:chgData name="jim k" userId="6e3b6a352526707b" providerId="LiveId" clId="{C66D5E16-8F10-40D6-9650-5423E5600F57}" dt="2023-09-18T13:00:35.593" v="154" actId="14100"/>
          <ac:picMkLst>
            <pc:docMk/>
            <pc:sldMk cId="4249189919" sldId="281"/>
            <ac:picMk id="9" creationId="{5588D201-9168-8A1E-D49E-44ABA6D714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3C18-DF38-DDAD-3E7C-5618BA18A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E0273-FF90-1A49-EA05-2CF9E6B3D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2DDCD-A733-8D0C-C390-635F2FB2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C91A-2CFB-4BEB-8365-C6767F7DFB2A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E5821-9A11-8973-4E5C-CD676A35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BC354-FB0F-70F5-473D-B9BEAAC5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DCE-85EA-4349-9B9C-11D03588B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5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F32D-8265-7906-999A-4830AD3A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609D8-DBD8-F28E-45F6-2E77F55F9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1204-2828-E06A-589C-C572184C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C91A-2CFB-4BEB-8365-C6767F7DFB2A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1A79-B0E9-0E6F-2969-D711C601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18B85-6B85-CD85-2BFB-EC32118C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DCE-85EA-4349-9B9C-11D03588B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0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44BCB-F530-0E0C-9340-8C2FF906C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82C74-0C90-2612-9796-DD2B81307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5010-152A-ECC6-B068-DC3CADE5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C91A-2CFB-4BEB-8365-C6767F7DFB2A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87DB5-E975-0767-8E97-4B6B8B3F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9E95-9ED6-FBFD-37B3-AF874DE6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DCE-85EA-4349-9B9C-11D03588B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8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F7A6-B675-99EA-B755-4E981633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1800E-4FE3-6146-06AE-1BE057E9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3F5A-6A99-B701-FFD4-D72595CB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C91A-2CFB-4BEB-8365-C6767F7DFB2A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61E0D-B608-69AF-0396-1881D842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541E-1167-1206-62E2-9EA5F85D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DCE-85EA-4349-9B9C-11D03588B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2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DDE4-9E03-5E2D-5A91-061F4F0C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15C34-A7BC-DB8F-E7AE-26102169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E50E-8641-A120-36DA-BE1B3879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C91A-2CFB-4BEB-8365-C6767F7DFB2A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9E88-6B93-E62C-7497-1B6067ED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577A1-55FF-F4B8-C77C-0059A768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DCE-85EA-4349-9B9C-11D03588B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5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C350-8058-F789-49B9-CC94F051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754D-0F6E-359A-232D-F4BC812D4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DF7AA-4E23-34DB-6E4D-0FF1C8063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DC1E-9F13-1010-0F96-29179E3D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C91A-2CFB-4BEB-8365-C6767F7DFB2A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90DF-B3BE-D5AD-6908-2F060E2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4B516-F27F-CCF5-C17B-0C6F9EBB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DCE-85EA-4349-9B9C-11D03588B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4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8436-1AB3-E0ED-D8AE-F6FDE563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8956F-3DBB-F5A7-11BB-048F5F7E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7E2DD-1E4A-3EC5-8585-A8459E6EB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88419-DECC-FEFC-7E40-54E68D494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B9BB8-BAF8-13C2-5B69-03DD1E013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C0718-A591-BE50-92F3-834CC7C0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C91A-2CFB-4BEB-8365-C6767F7DFB2A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BCEE0-0438-9B1A-AF80-308969E5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A29BD-13AF-1C30-1213-52BA9BC7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DCE-85EA-4349-9B9C-11D03588B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9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7CDB-AF77-6D87-59A5-29BBF85B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371B7-5BCB-507A-47A6-BEFAEB21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C91A-2CFB-4BEB-8365-C6767F7DFB2A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326E5-02DF-67F9-A3BF-6F3A9C97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E925-3767-F528-BE02-ABFA3082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DCE-85EA-4349-9B9C-11D03588B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29C05-9A23-337B-BD31-8DDF4214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C91A-2CFB-4BEB-8365-C6767F7DFB2A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7B446-41C4-EFA0-0C7A-369CA9F9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3285F-AAF2-9124-104F-8BABCAC8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DCE-85EA-4349-9B9C-11D03588B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1035-E0A8-A956-237C-A2CE0FBA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3595-F0CE-592C-394E-D7AAAF2B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D83DF-C0D0-AED7-03FE-5148E7AC7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2DF70-6BEC-F040-2CF0-0C674B85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C91A-2CFB-4BEB-8365-C6767F7DFB2A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131B3-98EE-1027-2AA9-AD0ECB10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382F-B83D-04ED-412D-5843F8F5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DCE-85EA-4349-9B9C-11D03588B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9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F741-479B-8C1D-7B89-DA0A1A5A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3EEF2-E589-4034-EE79-72079B7BF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11A3B-3BBC-091D-6C0C-0A60A5ED1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E2C1C-3B3D-00D7-EB46-E5AB5691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C91A-2CFB-4BEB-8365-C6767F7DFB2A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AD1A3-0A72-C071-4272-A2EAE1FB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F5AEA-1725-7A0A-4EBB-FF23ED69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3DCE-85EA-4349-9B9C-11D03588B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2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F0E15-2596-E603-1451-1095CCC3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58678-7A96-1D60-BBBF-C8866DCE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FCA7-C029-D369-2B87-9F35D6E05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6C91A-2CFB-4BEB-8365-C6767F7DFB2A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B5B9-5407-44C3-CB93-BB2213DB0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A26F-B619-49B3-670F-320C28EDB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5A3DCE-85EA-4349-9B9C-11D03588B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2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urses.missouristate.edu/KenVollmar/mars/download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5DE3-F1D4-4515-0A15-F7AE81578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52A1E-34BF-85C8-E741-97E9AC31D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C3AAC-0742-B1FC-452B-90B62734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24" y="0"/>
            <a:ext cx="10032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83CB2B-A8C8-30FD-627B-AC19112C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65" y="0"/>
            <a:ext cx="9218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0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A3CFFC-DA2F-880E-C6A7-41C1A84B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3" y="0"/>
            <a:ext cx="1124321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002C5C-206F-F3E0-E3FC-BAC3B44529B4}"/>
              </a:ext>
            </a:extLst>
          </p:cNvPr>
          <p:cNvSpPr txBox="1"/>
          <p:nvPr/>
        </p:nvSpPr>
        <p:spPr>
          <a:xfrm>
            <a:off x="7772400" y="782053"/>
            <a:ext cx="344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Example_slide_5.asm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4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3A12E-E23A-70BB-EBD7-344073D55E26}"/>
              </a:ext>
            </a:extLst>
          </p:cNvPr>
          <p:cNvSpPr txBox="1"/>
          <p:nvPr/>
        </p:nvSpPr>
        <p:spPr>
          <a:xfrm>
            <a:off x="1585399" y="315764"/>
            <a:ext cx="734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 F3 to assemble the code – F7 steps program – F5 runs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BA5FC-E913-8A71-7473-4324C0D9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80" y="702356"/>
            <a:ext cx="8519737" cy="61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28C9DF-79D5-E967-4E01-99AF15031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41"/>
            <a:ext cx="12192000" cy="67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9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D281B-1976-F5E9-BCDF-669F8BC7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28" y="697312"/>
            <a:ext cx="12192000" cy="1763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568C0C-068E-149C-3478-1D76DF141A26}"/>
              </a:ext>
            </a:extLst>
          </p:cNvPr>
          <p:cNvSpPr txBox="1"/>
          <p:nvPr/>
        </p:nvSpPr>
        <p:spPr>
          <a:xfrm>
            <a:off x="3776012" y="440754"/>
            <a:ext cx="436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step with F7 key or from menu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1D435-AF19-84AB-34FE-75D18753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93" y="2177757"/>
            <a:ext cx="8573696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40C0C3-F45F-53EC-F292-B032F726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51" y="0"/>
            <a:ext cx="9651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5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851E9-FA81-4ECD-3BA6-9B6291D08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362"/>
            <a:ext cx="12192000" cy="5907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90D1AF-CF11-2084-EC89-FE3924A24291}"/>
              </a:ext>
            </a:extLst>
          </p:cNvPr>
          <p:cNvSpPr txBox="1"/>
          <p:nvPr/>
        </p:nvSpPr>
        <p:spPr>
          <a:xfrm>
            <a:off x="7495674" y="258679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slide 9</a:t>
            </a:r>
          </a:p>
        </p:txBody>
      </p:sp>
    </p:spTree>
    <p:extLst>
      <p:ext uri="{BB962C8B-B14F-4D97-AF65-F5344CB8AC3E}">
        <p14:creationId xmlns:p14="http://schemas.microsoft.com/office/powerpoint/2010/main" val="261201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B78C8-9F1B-4312-E5E4-F0D1A5B0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09" y="0"/>
            <a:ext cx="10176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5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EEDA83-209B-164A-75E5-A50144F5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47" y="0"/>
            <a:ext cx="1071290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467F14-6D29-2015-8D9D-9F7AACE1447F}"/>
              </a:ext>
            </a:extLst>
          </p:cNvPr>
          <p:cNvSpPr txBox="1"/>
          <p:nvPr/>
        </p:nvSpPr>
        <p:spPr>
          <a:xfrm>
            <a:off x="7585911" y="108284"/>
            <a:ext cx="32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memory access times</a:t>
            </a:r>
          </a:p>
        </p:txBody>
      </p:sp>
    </p:spTree>
    <p:extLst>
      <p:ext uri="{BB962C8B-B14F-4D97-AF65-F5344CB8AC3E}">
        <p14:creationId xmlns:p14="http://schemas.microsoft.com/office/powerpoint/2010/main" val="267486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4495D1-4F86-AE15-79CB-7A0656F3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94" y="0"/>
            <a:ext cx="9709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8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0D43DA-0F83-6BC8-6E9F-E4685203C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12" y="1523639"/>
            <a:ext cx="4903535" cy="38107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DF5C6B-E4B3-DA79-B7E1-C939495CD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11" y="1088727"/>
            <a:ext cx="5043902" cy="46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26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19A713-5240-4799-BEA9-7AAFCCF2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8" y="354930"/>
            <a:ext cx="8505840" cy="3418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A9122-D320-2714-1596-DEC3CFF21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655" y="1570122"/>
            <a:ext cx="8303733" cy="4932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4D793-126F-6D85-68EA-FD77E4E9E0B6}"/>
              </a:ext>
            </a:extLst>
          </p:cNvPr>
          <p:cNvSpPr txBox="1"/>
          <p:nvPr/>
        </p:nvSpPr>
        <p:spPr>
          <a:xfrm>
            <a:off x="5702968" y="66174"/>
            <a:ext cx="5197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Sample: negative_values.asp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16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A5D84-3519-5CD8-1D31-671EBDB9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77" y="0"/>
            <a:ext cx="9855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5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66559FE-8B91-B03C-85F2-302092E5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66"/>
            <a:ext cx="12192000" cy="67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3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D2EE5C-B773-A8EE-5178-004C26D3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683"/>
            <a:ext cx="12192000" cy="40806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C914AB-7FCD-9393-1F32-1B1946B78F7B}"/>
              </a:ext>
            </a:extLst>
          </p:cNvPr>
          <p:cNvSpPr txBox="1"/>
          <p:nvPr/>
        </p:nvSpPr>
        <p:spPr>
          <a:xfrm>
            <a:off x="3807995" y="318837"/>
            <a:ext cx="509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 left logical</a:t>
            </a:r>
          </a:p>
        </p:txBody>
      </p:sp>
    </p:spTree>
    <p:extLst>
      <p:ext uri="{BB962C8B-B14F-4D97-AF65-F5344CB8AC3E}">
        <p14:creationId xmlns:p14="http://schemas.microsoft.com/office/powerpoint/2010/main" val="911445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517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63F8E-F262-C662-DFA8-4251AD49B48F}"/>
              </a:ext>
            </a:extLst>
          </p:cNvPr>
          <p:cNvSpPr txBox="1"/>
          <p:nvPr/>
        </p:nvSpPr>
        <p:spPr>
          <a:xfrm>
            <a:off x="2424363" y="282742"/>
            <a:ext cx="1019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 generating assembly code</a:t>
            </a:r>
          </a:p>
        </p:txBody>
      </p:sp>
    </p:spTree>
    <p:extLst>
      <p:ext uri="{BB962C8B-B14F-4D97-AF65-F5344CB8AC3E}">
        <p14:creationId xmlns:p14="http://schemas.microsoft.com/office/powerpoint/2010/main" val="360724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0D43DA-0F83-6BC8-6E9F-E4685203C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12" y="1523639"/>
            <a:ext cx="4903535" cy="38107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DF5C6B-E4B3-DA79-B7E1-C939495CD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11" y="1088727"/>
            <a:ext cx="5043902" cy="46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7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E952A5-4A78-FB16-6E3C-720CDE52F843}"/>
              </a:ext>
            </a:extLst>
          </p:cNvPr>
          <p:cNvSpPr txBox="1"/>
          <p:nvPr/>
        </p:nvSpPr>
        <p:spPr>
          <a:xfrm>
            <a:off x="2147636" y="538736"/>
            <a:ext cx="762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https://courses.missouristate.edu/KenVollmar/mars/download.htm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6DB26-E4B9-A64D-3ED2-B8304020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78" y="1078899"/>
            <a:ext cx="5152206" cy="55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3D3088-B460-9962-7B64-1F319BCA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1" y="-48127"/>
            <a:ext cx="6887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3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862F-22CF-6FE9-D539-4F7B0AA1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D5CD-FEE5-96B4-3742-733063CF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E67C3-C985-9E2E-0148-63F5B048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0" y="243401"/>
            <a:ext cx="11921359" cy="65191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69D50B-BB43-96CE-E7D8-6391DFC1DBC1}"/>
              </a:ext>
            </a:extLst>
          </p:cNvPr>
          <p:cNvSpPr txBox="1"/>
          <p:nvPr/>
        </p:nvSpPr>
        <p:spPr>
          <a:xfrm>
            <a:off x="2301240" y="3710940"/>
            <a:ext cx="321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EXAMPLE1.ASM</a:t>
            </a:r>
          </a:p>
        </p:txBody>
      </p:sp>
    </p:spTree>
    <p:extLst>
      <p:ext uri="{BB962C8B-B14F-4D97-AF65-F5344CB8AC3E}">
        <p14:creationId xmlns:p14="http://schemas.microsoft.com/office/powerpoint/2010/main" val="67317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862F-22CF-6FE9-D539-4F7B0AA1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running one line of code – load immediate, register $t0, using a decimal 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D5CD-FEE5-96B4-3742-733063CF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3F8D5-E4FB-52A7-C50E-7D1CDC91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189"/>
            <a:ext cx="12192000" cy="2947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A15A3E-9643-08F6-5853-5C4045BF1D9E}"/>
              </a:ext>
            </a:extLst>
          </p:cNvPr>
          <p:cNvSpPr txBox="1"/>
          <p:nvPr/>
        </p:nvSpPr>
        <p:spPr>
          <a:xfrm>
            <a:off x="8550876" y="210065"/>
            <a:ext cx="349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Example_one_instruction.asm</a:t>
            </a:r>
          </a:p>
        </p:txBody>
      </p:sp>
    </p:spTree>
    <p:extLst>
      <p:ext uri="{BB962C8B-B14F-4D97-AF65-F5344CB8AC3E}">
        <p14:creationId xmlns:p14="http://schemas.microsoft.com/office/powerpoint/2010/main" val="246154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66E4-A17B-6F05-5B54-DD8FA409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5458"/>
          </a:xfrm>
        </p:spPr>
        <p:txBody>
          <a:bodyPr/>
          <a:lstStyle/>
          <a:p>
            <a:r>
              <a:rPr lang="en-US" dirty="0"/>
              <a:t>Load word &amp; load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1534-5C81-8A5D-63C0-8EC7DC30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F2829-D0B8-5143-F07C-CD92A62DF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238"/>
            <a:ext cx="12192000" cy="3229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30A34-CCB7-2346-8AE3-26956C57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343" y="3127857"/>
            <a:ext cx="5031557" cy="3238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8D201-9168-8A1E-D49E-44ABA6D71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46" y="3656737"/>
            <a:ext cx="6648743" cy="28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8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777CE50-C15B-34D1-005C-2A7483AE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712" y="289450"/>
            <a:ext cx="5488093" cy="19287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D8330F-7204-C5AC-FA79-C479B9119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70" y="679664"/>
            <a:ext cx="3618896" cy="20503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28E968-24F1-D753-8FA6-2982A2364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615" y="2894691"/>
            <a:ext cx="9301340" cy="37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6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100</Words>
  <Application>Microsoft Office PowerPoint</Application>
  <PresentationFormat>Widescreen</PresentationFormat>
  <Paragraphs>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running one line of code – load immediate, register $t0, using a decimal 23</vt:lpstr>
      <vt:lpstr>Load word &amp; load address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k</dc:creator>
  <cp:lastModifiedBy>jim k</cp:lastModifiedBy>
  <cp:revision>1</cp:revision>
  <dcterms:created xsi:type="dcterms:W3CDTF">2023-09-16T11:40:13Z</dcterms:created>
  <dcterms:modified xsi:type="dcterms:W3CDTF">2023-09-19T15:46:20Z</dcterms:modified>
</cp:coreProperties>
</file>