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E9A2-E806-4B6E-A089-3ACBE7C12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733B1-C3A1-486E-AC03-B99CFA14D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45A1-CD09-411E-904C-5CD3B341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6FA7-9DE6-4DFA-B538-89B4EEE70A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256B1-28AC-40A2-8065-99324A76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FE6CC-7ECF-4A43-8661-C551764C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090F-0D2E-4DFE-82B3-253D2EF1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4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5D8C-AA9D-4B87-9566-E3CEAD88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BA68D-C4D5-4B0A-82D5-2EBEACC81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2EF8-2BC4-4090-9C0D-989A3A55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6FA7-9DE6-4DFA-B538-89B4EEE70A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BC69-C27C-4EF1-BBE0-C0368B2A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A417-FAAF-4C99-9312-8883A79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090F-0D2E-4DFE-82B3-253D2EF1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9FD17-8F1B-4705-ABFA-300464A93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E93E3-1B59-4656-AAA3-1FFFFD738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45C5-9038-48AF-A886-47087211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6FA7-9DE6-4DFA-B538-89B4EEE70A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8A7B4-5599-4C60-8C02-224E6D7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3A7AE-78C3-45EF-B4D9-3AD280C9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090F-0D2E-4DFE-82B3-253D2EF1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165-F4DE-42C2-9919-C7F6F8CC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5699-9F13-4B5F-86EB-682A558C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8EC9-D6E5-46C8-871A-5CE86A65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6FA7-9DE6-4DFA-B538-89B4EEE70A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950F-6132-4CBA-86BF-AE88A6DD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4819-8D05-4ACC-93EB-A90AE992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090F-0D2E-4DFE-82B3-253D2EF1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C093-92A9-466D-8F96-697A9957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7AE1C-FAE2-4400-80B8-F8748F098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2BC4-8633-407B-8C73-01EAE04F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6FA7-9DE6-4DFA-B538-89B4EEE70A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2EB9-776B-409E-BF83-119378E3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8DEA6-2CA5-46FA-9392-BB7363CF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090F-0D2E-4DFE-82B3-253D2EF1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4EAE-F0AA-43CB-A94E-092CE22A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56C2-778B-4DDB-A3F9-670E35926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DA712-4346-40C5-A8B8-D0A1CB8A2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5F8C3-1E1F-4DEC-BA27-34CB17BA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6FA7-9DE6-4DFA-B538-89B4EEE70A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80DBE-E20F-4871-94A3-2799A240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F7AA-136F-416A-8B72-5F1D7415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090F-0D2E-4DFE-82B3-253D2EF1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7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8D85-40F6-4326-AD3D-D659CD0F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BA6D-E850-4610-A14B-59C0BB24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C8CDA-8498-4FDB-8041-8F974D4CB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97E1C-2436-4000-9959-EA5C56A21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EF5B4-4620-4F22-BE87-2769D3E57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F7985-FC2A-4770-AB1A-3220F7A9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6FA7-9DE6-4DFA-B538-89B4EEE70A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6CE93-EFB8-478C-952C-B6DAA48E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E057B-1A6F-4DF5-A00A-2CBEEBC7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090F-0D2E-4DFE-82B3-253D2EF1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8CC3-1A1E-4EC1-A40D-DB76EF21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97395-98A0-4CAA-8EAE-F8B75F75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6FA7-9DE6-4DFA-B538-89B4EEE70A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81B61-0409-4D83-BD5B-570FFE07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AA51-E3C6-4E3F-B5B6-DBA9EB02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090F-0D2E-4DFE-82B3-253D2EF1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6B29A-A66D-473B-9B07-35D82853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6FA7-9DE6-4DFA-B538-89B4EEE70A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2710C-AF4B-4A58-9C5F-01349FCA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18F2C-1384-4DD8-B29F-36A96349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090F-0D2E-4DFE-82B3-253D2EF1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2FBE-153A-4D58-9C24-FFA8839A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10B3-CD0B-4824-BC6F-8FD9DF96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A8931-4D42-4475-8CDC-097B87147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4EDB-BF4A-4F04-AA6F-AC6B022B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6FA7-9DE6-4DFA-B538-89B4EEE70A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BBB03-FC52-46A0-A422-4229FED1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359C4-15E0-4804-B7FA-702A37AA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090F-0D2E-4DFE-82B3-253D2EF1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0797-667C-482F-BF5F-B197EDDA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D0EC9-6F0F-44C6-8807-619878B4A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00DC3-6E89-4651-8B12-6B6F5336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A9405-453E-4318-AC3B-E0D8AA7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6FA7-9DE6-4DFA-B538-89B4EEE70A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1ABF-27D7-4F2D-8043-DA6A674F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D5995-90B4-4FAB-8ACE-D0609679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090F-0D2E-4DFE-82B3-253D2EF1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D9B00-C9A5-4404-ACC6-0A8E32E5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690A9-B688-49EF-99B8-C529CBD0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C0EA-4A96-4F36-9C9A-B679A15EA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6FA7-9DE6-4DFA-B538-89B4EEE70A44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56E7-E0AA-4A46-9420-4B86DED0A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F836D-3899-4439-BE5D-792FA6DF5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B090F-0D2E-4DFE-82B3-253D2EF16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9C2-8778-48BC-BBC7-3CBCF5C7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C08C4-D33B-4FA4-99CC-14BB824BD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E0FA8-AAB8-415B-89B3-9021A6F2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04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Ruth Jones</dc:creator>
  <cp:lastModifiedBy>Maria Ruth Jones</cp:lastModifiedBy>
  <cp:revision>1</cp:revision>
  <dcterms:created xsi:type="dcterms:W3CDTF">2020-08-17T20:23:55Z</dcterms:created>
  <dcterms:modified xsi:type="dcterms:W3CDTF">2020-08-17T20:25:35Z</dcterms:modified>
</cp:coreProperties>
</file>