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4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offer Bjarkefur" initials="KB" lastIdx="4" clrIdx="0">
    <p:extLst>
      <p:ext uri="{19B8F6BF-5375-455C-9EA6-DF929625EA0E}">
        <p15:presenceInfo xmlns:p15="http://schemas.microsoft.com/office/powerpoint/2012/main" userId="43d117866bba7c51" providerId="Windows Live"/>
      </p:ext>
    </p:extLst>
  </p:cmAuthor>
  <p:cmAuthor id="2" name="Mrijan Rimal" initials="MR" lastIdx="4" clrIdx="1">
    <p:extLst>
      <p:ext uri="{19B8F6BF-5375-455C-9EA6-DF929625EA0E}">
        <p15:presenceInfo xmlns:p15="http://schemas.microsoft.com/office/powerpoint/2012/main" userId="S-1-5-21-88094858-919529-1617787245-651260" providerId="AD"/>
      </p:ext>
    </p:extLst>
  </p:cmAuthor>
  <p:cmAuthor id="3" name="Luiza Cardoso De Andrade" initials="LCDA" lastIdx="25" clrIdx="2"/>
  <p:cmAuthor id="4" name="Maria Ruth Jones" initials="MRJ" lastIdx="1" clrIdx="3">
    <p:extLst>
      <p:ext uri="{19B8F6BF-5375-455C-9EA6-DF929625EA0E}">
        <p15:presenceInfo xmlns:p15="http://schemas.microsoft.com/office/powerpoint/2012/main" userId="S-1-5-21-88094858-919529-1617787245-3827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4"/>
    <p:restoredTop sz="94761"/>
  </p:normalViewPr>
  <p:slideViewPr>
    <p:cSldViewPr>
      <p:cViewPr varScale="1">
        <p:scale>
          <a:sx n="58" d="100"/>
          <a:sy n="58" d="100"/>
        </p:scale>
        <p:origin x="6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41C04-B660-AD4F-A7E3-90059967F287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D68699-B0C1-3F47-B6B9-7DA3978E16AA}">
      <dgm:prSet phldrT="[Text]" custT="1"/>
      <dgm:spPr/>
      <dgm:t>
        <a:bodyPr/>
        <a:lstStyle/>
        <a:p>
          <a:r>
            <a:rPr lang="en-US" sz="2000" dirty="0">
              <a:latin typeface="Helvetica" pitchFamily="2" charset="0"/>
            </a:rPr>
            <a:t>Conceptualize improved workflows</a:t>
          </a:r>
        </a:p>
      </dgm:t>
    </dgm:pt>
    <dgm:pt modelId="{7AB1D59D-5EBA-E24B-A9F7-6281A580138B}" type="parTrans" cxnId="{15FFCB3B-397E-1041-B6FB-721CED3F1DF8}">
      <dgm:prSet/>
      <dgm:spPr/>
      <dgm:t>
        <a:bodyPr/>
        <a:lstStyle/>
        <a:p>
          <a:endParaRPr lang="en-US" sz="2000">
            <a:latin typeface="Helvetica" pitchFamily="2" charset="0"/>
          </a:endParaRPr>
        </a:p>
      </dgm:t>
    </dgm:pt>
    <dgm:pt modelId="{097A318B-B2E4-BB40-B33C-DC3BA9A18845}" type="sibTrans" cxnId="{15FFCB3B-397E-1041-B6FB-721CED3F1DF8}">
      <dgm:prSet/>
      <dgm:spPr>
        <a:solidFill>
          <a:srgbClr val="A86090"/>
        </a:solidFill>
      </dgm:spPr>
      <dgm:t>
        <a:bodyPr/>
        <a:lstStyle/>
        <a:p>
          <a:endParaRPr lang="en-US" sz="2000">
            <a:latin typeface="Helvetica" pitchFamily="2" charset="0"/>
          </a:endParaRPr>
        </a:p>
      </dgm:t>
    </dgm:pt>
    <dgm:pt modelId="{28CFFD4B-F1B4-3447-8540-7CECB5C14187}">
      <dgm:prSet phldrT="[Text]" custT="1"/>
      <dgm:spPr/>
      <dgm:t>
        <a:bodyPr/>
        <a:lstStyle/>
        <a:p>
          <a:r>
            <a:rPr lang="en-US" sz="2000" dirty="0">
              <a:latin typeface="Helvetica" pitchFamily="2" charset="0"/>
            </a:rPr>
            <a:t>Develop new tools and processes</a:t>
          </a:r>
        </a:p>
      </dgm:t>
    </dgm:pt>
    <dgm:pt modelId="{63ABD84B-88C4-F143-8CCC-7536551E1BB3}" type="parTrans" cxnId="{D7F3349A-84B3-9847-8A14-5CD5D12A7276}">
      <dgm:prSet/>
      <dgm:spPr/>
      <dgm:t>
        <a:bodyPr/>
        <a:lstStyle/>
        <a:p>
          <a:endParaRPr lang="en-US" sz="2000">
            <a:latin typeface="Helvetica" pitchFamily="2" charset="0"/>
          </a:endParaRPr>
        </a:p>
      </dgm:t>
    </dgm:pt>
    <dgm:pt modelId="{D55880A7-9C10-6042-88C8-C162DBB30AE5}" type="sibTrans" cxnId="{D7F3349A-84B3-9847-8A14-5CD5D12A7276}">
      <dgm:prSet/>
      <dgm:spPr>
        <a:solidFill>
          <a:srgbClr val="A86090"/>
        </a:solidFill>
      </dgm:spPr>
      <dgm:t>
        <a:bodyPr/>
        <a:lstStyle/>
        <a:p>
          <a:endParaRPr lang="en-US" sz="2000">
            <a:latin typeface="Helvetica" pitchFamily="2" charset="0"/>
          </a:endParaRPr>
        </a:p>
      </dgm:t>
    </dgm:pt>
    <dgm:pt modelId="{9F73E84F-6A44-F342-AFC6-600D0BDD4D98}">
      <dgm:prSet phldrT="[Text]" custT="1"/>
      <dgm:spPr/>
      <dgm:t>
        <a:bodyPr/>
        <a:lstStyle/>
        <a:p>
          <a:r>
            <a:rPr lang="en-US" sz="2000" dirty="0">
              <a:latin typeface="Helvetica" pitchFamily="2" charset="0"/>
            </a:rPr>
            <a:t>Institutionalize practices through training and support</a:t>
          </a:r>
        </a:p>
      </dgm:t>
    </dgm:pt>
    <dgm:pt modelId="{6DBCFD46-8FDB-3949-913F-126EAF4D7EA0}" type="parTrans" cxnId="{BF88B43A-D4D7-D045-BE47-4820930F538A}">
      <dgm:prSet/>
      <dgm:spPr/>
      <dgm:t>
        <a:bodyPr/>
        <a:lstStyle/>
        <a:p>
          <a:endParaRPr lang="en-US" sz="2000">
            <a:latin typeface="Helvetica" pitchFamily="2" charset="0"/>
          </a:endParaRPr>
        </a:p>
      </dgm:t>
    </dgm:pt>
    <dgm:pt modelId="{709E190C-05CF-104C-A10E-8E4EF5655FB7}" type="sibTrans" cxnId="{BF88B43A-D4D7-D045-BE47-4820930F538A}">
      <dgm:prSet/>
      <dgm:spPr>
        <a:solidFill>
          <a:srgbClr val="A86090"/>
        </a:solidFill>
      </dgm:spPr>
      <dgm:t>
        <a:bodyPr/>
        <a:lstStyle/>
        <a:p>
          <a:endParaRPr lang="en-US" sz="2000">
            <a:latin typeface="Helvetica" pitchFamily="2" charset="0"/>
          </a:endParaRPr>
        </a:p>
      </dgm:t>
    </dgm:pt>
    <dgm:pt modelId="{1114668A-0BFC-ED40-AD69-D8B8B0E5BE4C}">
      <dgm:prSet phldrT="[Text]" custT="1"/>
      <dgm:spPr/>
      <dgm:t>
        <a:bodyPr/>
        <a:lstStyle/>
        <a:p>
          <a:r>
            <a:rPr lang="en-US" sz="2000" dirty="0">
              <a:latin typeface="Helvetica" pitchFamily="2" charset="0"/>
            </a:rPr>
            <a:t>Identify inefficiencies during project support</a:t>
          </a:r>
        </a:p>
      </dgm:t>
    </dgm:pt>
    <dgm:pt modelId="{797B14AD-19A9-074D-89D9-8872F75D717B}" type="sibTrans" cxnId="{0CF07B1C-941B-9E40-B7E7-520009A7B29E}">
      <dgm:prSet/>
      <dgm:spPr>
        <a:solidFill>
          <a:srgbClr val="A86090"/>
        </a:solidFill>
      </dgm:spPr>
      <dgm:t>
        <a:bodyPr/>
        <a:lstStyle/>
        <a:p>
          <a:endParaRPr lang="en-US" sz="2000">
            <a:latin typeface="Helvetica" pitchFamily="2" charset="0"/>
          </a:endParaRPr>
        </a:p>
      </dgm:t>
    </dgm:pt>
    <dgm:pt modelId="{B672ABDA-382E-434E-9C27-C9995404C63F}" type="parTrans" cxnId="{0CF07B1C-941B-9E40-B7E7-520009A7B29E}">
      <dgm:prSet/>
      <dgm:spPr/>
      <dgm:t>
        <a:bodyPr/>
        <a:lstStyle/>
        <a:p>
          <a:endParaRPr lang="en-US" sz="2000">
            <a:latin typeface="Helvetica" pitchFamily="2" charset="0"/>
          </a:endParaRPr>
        </a:p>
      </dgm:t>
    </dgm:pt>
    <dgm:pt modelId="{46F87609-AD15-2347-8E47-4DF830C8FC8B}" type="pres">
      <dgm:prSet presAssocID="{B1641C04-B660-AD4F-A7E3-90059967F287}" presName="cycle" presStyleCnt="0">
        <dgm:presLayoutVars>
          <dgm:dir/>
          <dgm:resizeHandles val="exact"/>
        </dgm:presLayoutVars>
      </dgm:prSet>
      <dgm:spPr/>
    </dgm:pt>
    <dgm:pt modelId="{574E29B3-9C73-B643-A3E3-1B74D0D9C12A}" type="pres">
      <dgm:prSet presAssocID="{D2D68699-B0C1-3F47-B6B9-7DA3978E16AA}" presName="dummy" presStyleCnt="0"/>
      <dgm:spPr/>
    </dgm:pt>
    <dgm:pt modelId="{C36F771D-6360-C144-ACE2-BFE76C1C3F2A}" type="pres">
      <dgm:prSet presAssocID="{D2D68699-B0C1-3F47-B6B9-7DA3978E16AA}" presName="node" presStyleLbl="revTx" presStyleIdx="0" presStyleCnt="4">
        <dgm:presLayoutVars>
          <dgm:bulletEnabled val="1"/>
        </dgm:presLayoutVars>
      </dgm:prSet>
      <dgm:spPr/>
    </dgm:pt>
    <dgm:pt modelId="{E66483E7-C0E9-994C-8A73-E9A81D0134D6}" type="pres">
      <dgm:prSet presAssocID="{097A318B-B2E4-BB40-B33C-DC3BA9A18845}" presName="sibTrans" presStyleLbl="node1" presStyleIdx="0" presStyleCnt="4"/>
      <dgm:spPr/>
    </dgm:pt>
    <dgm:pt modelId="{75ED960D-59FD-9E43-838B-2B7E83765583}" type="pres">
      <dgm:prSet presAssocID="{28CFFD4B-F1B4-3447-8540-7CECB5C14187}" presName="dummy" presStyleCnt="0"/>
      <dgm:spPr/>
    </dgm:pt>
    <dgm:pt modelId="{96EE03B8-8C6F-B54B-94F3-5C153F351D78}" type="pres">
      <dgm:prSet presAssocID="{28CFFD4B-F1B4-3447-8540-7CECB5C14187}" presName="node" presStyleLbl="revTx" presStyleIdx="1" presStyleCnt="4">
        <dgm:presLayoutVars>
          <dgm:bulletEnabled val="1"/>
        </dgm:presLayoutVars>
      </dgm:prSet>
      <dgm:spPr/>
    </dgm:pt>
    <dgm:pt modelId="{6130545D-AC66-E942-ACFB-C963A5109016}" type="pres">
      <dgm:prSet presAssocID="{D55880A7-9C10-6042-88C8-C162DBB30AE5}" presName="sibTrans" presStyleLbl="node1" presStyleIdx="1" presStyleCnt="4"/>
      <dgm:spPr/>
    </dgm:pt>
    <dgm:pt modelId="{A9FBD174-745F-D742-83A9-BD8E20805A6D}" type="pres">
      <dgm:prSet presAssocID="{9F73E84F-6A44-F342-AFC6-600D0BDD4D98}" presName="dummy" presStyleCnt="0"/>
      <dgm:spPr/>
    </dgm:pt>
    <dgm:pt modelId="{C23E8D2F-F3F1-C240-BF69-19617C3F9901}" type="pres">
      <dgm:prSet presAssocID="{9F73E84F-6A44-F342-AFC6-600D0BDD4D98}" presName="node" presStyleLbl="revTx" presStyleIdx="2" presStyleCnt="4">
        <dgm:presLayoutVars>
          <dgm:bulletEnabled val="1"/>
        </dgm:presLayoutVars>
      </dgm:prSet>
      <dgm:spPr/>
    </dgm:pt>
    <dgm:pt modelId="{D802028A-0C64-B74D-8F1F-064554397EC1}" type="pres">
      <dgm:prSet presAssocID="{709E190C-05CF-104C-A10E-8E4EF5655FB7}" presName="sibTrans" presStyleLbl="node1" presStyleIdx="2" presStyleCnt="4"/>
      <dgm:spPr/>
    </dgm:pt>
    <dgm:pt modelId="{B70020CA-6F1F-C146-AA95-45A10D6005E0}" type="pres">
      <dgm:prSet presAssocID="{1114668A-0BFC-ED40-AD69-D8B8B0E5BE4C}" presName="dummy" presStyleCnt="0"/>
      <dgm:spPr/>
    </dgm:pt>
    <dgm:pt modelId="{D4690C7A-61AC-0942-B3AA-0D980FC2FF91}" type="pres">
      <dgm:prSet presAssocID="{1114668A-0BFC-ED40-AD69-D8B8B0E5BE4C}" presName="node" presStyleLbl="revTx" presStyleIdx="3" presStyleCnt="4">
        <dgm:presLayoutVars>
          <dgm:bulletEnabled val="1"/>
        </dgm:presLayoutVars>
      </dgm:prSet>
      <dgm:spPr/>
    </dgm:pt>
    <dgm:pt modelId="{5F160996-5AA2-694F-AECD-09758C08A540}" type="pres">
      <dgm:prSet presAssocID="{797B14AD-19A9-074D-89D9-8872F75D717B}" presName="sibTrans" presStyleLbl="node1" presStyleIdx="3" presStyleCnt="4"/>
      <dgm:spPr/>
    </dgm:pt>
  </dgm:ptLst>
  <dgm:cxnLst>
    <dgm:cxn modelId="{0CF07B1C-941B-9E40-B7E7-520009A7B29E}" srcId="{B1641C04-B660-AD4F-A7E3-90059967F287}" destId="{1114668A-0BFC-ED40-AD69-D8B8B0E5BE4C}" srcOrd="3" destOrd="0" parTransId="{B672ABDA-382E-434E-9C27-C9995404C63F}" sibTransId="{797B14AD-19A9-074D-89D9-8872F75D717B}"/>
    <dgm:cxn modelId="{BF88B43A-D4D7-D045-BE47-4820930F538A}" srcId="{B1641C04-B660-AD4F-A7E3-90059967F287}" destId="{9F73E84F-6A44-F342-AFC6-600D0BDD4D98}" srcOrd="2" destOrd="0" parTransId="{6DBCFD46-8FDB-3949-913F-126EAF4D7EA0}" sibTransId="{709E190C-05CF-104C-A10E-8E4EF5655FB7}"/>
    <dgm:cxn modelId="{15FFCB3B-397E-1041-B6FB-721CED3F1DF8}" srcId="{B1641C04-B660-AD4F-A7E3-90059967F287}" destId="{D2D68699-B0C1-3F47-B6B9-7DA3978E16AA}" srcOrd="0" destOrd="0" parTransId="{7AB1D59D-5EBA-E24B-A9F7-6281A580138B}" sibTransId="{097A318B-B2E4-BB40-B33C-DC3BA9A18845}"/>
    <dgm:cxn modelId="{55A54E5D-B709-A143-BF8B-E78D7C37B631}" type="presOf" srcId="{B1641C04-B660-AD4F-A7E3-90059967F287}" destId="{46F87609-AD15-2347-8E47-4DF830C8FC8B}" srcOrd="0" destOrd="0" presId="urn:microsoft.com/office/officeart/2005/8/layout/cycle1"/>
    <dgm:cxn modelId="{1CF82364-168D-6545-B304-D8626FA6AE28}" type="presOf" srcId="{9F73E84F-6A44-F342-AFC6-600D0BDD4D98}" destId="{C23E8D2F-F3F1-C240-BF69-19617C3F9901}" srcOrd="0" destOrd="0" presId="urn:microsoft.com/office/officeart/2005/8/layout/cycle1"/>
    <dgm:cxn modelId="{477DF76D-2554-0D4F-A4FF-53F6448D862D}" type="presOf" srcId="{709E190C-05CF-104C-A10E-8E4EF5655FB7}" destId="{D802028A-0C64-B74D-8F1F-064554397EC1}" srcOrd="0" destOrd="0" presId="urn:microsoft.com/office/officeart/2005/8/layout/cycle1"/>
    <dgm:cxn modelId="{ED8AC272-6FA6-654C-8FEC-3D89D9BF5798}" type="presOf" srcId="{D2D68699-B0C1-3F47-B6B9-7DA3978E16AA}" destId="{C36F771D-6360-C144-ACE2-BFE76C1C3F2A}" srcOrd="0" destOrd="0" presId="urn:microsoft.com/office/officeart/2005/8/layout/cycle1"/>
    <dgm:cxn modelId="{D7F3349A-84B3-9847-8A14-5CD5D12A7276}" srcId="{B1641C04-B660-AD4F-A7E3-90059967F287}" destId="{28CFFD4B-F1B4-3447-8540-7CECB5C14187}" srcOrd="1" destOrd="0" parTransId="{63ABD84B-88C4-F143-8CCC-7536551E1BB3}" sibTransId="{D55880A7-9C10-6042-88C8-C162DBB30AE5}"/>
    <dgm:cxn modelId="{2F9AE4A9-CEF5-894F-BA14-D197839A8473}" type="presOf" srcId="{097A318B-B2E4-BB40-B33C-DC3BA9A18845}" destId="{E66483E7-C0E9-994C-8A73-E9A81D0134D6}" srcOrd="0" destOrd="0" presId="urn:microsoft.com/office/officeart/2005/8/layout/cycle1"/>
    <dgm:cxn modelId="{60062ABB-B56F-C046-8530-143EE689C228}" type="presOf" srcId="{1114668A-0BFC-ED40-AD69-D8B8B0E5BE4C}" destId="{D4690C7A-61AC-0942-B3AA-0D980FC2FF91}" srcOrd="0" destOrd="0" presId="urn:microsoft.com/office/officeart/2005/8/layout/cycle1"/>
    <dgm:cxn modelId="{A66963E2-3A99-AA40-913D-FCFC9298086A}" type="presOf" srcId="{D55880A7-9C10-6042-88C8-C162DBB30AE5}" destId="{6130545D-AC66-E942-ACFB-C963A5109016}" srcOrd="0" destOrd="0" presId="urn:microsoft.com/office/officeart/2005/8/layout/cycle1"/>
    <dgm:cxn modelId="{07FC6DF0-7148-834F-B48D-50492D592CA2}" type="presOf" srcId="{28CFFD4B-F1B4-3447-8540-7CECB5C14187}" destId="{96EE03B8-8C6F-B54B-94F3-5C153F351D78}" srcOrd="0" destOrd="0" presId="urn:microsoft.com/office/officeart/2005/8/layout/cycle1"/>
    <dgm:cxn modelId="{DA8881FD-B7CD-C545-9C34-AE9741318C68}" type="presOf" srcId="{797B14AD-19A9-074D-89D9-8872F75D717B}" destId="{5F160996-5AA2-694F-AECD-09758C08A540}" srcOrd="0" destOrd="0" presId="urn:microsoft.com/office/officeart/2005/8/layout/cycle1"/>
    <dgm:cxn modelId="{1E928857-406D-E142-815E-844A82117AFA}" type="presParOf" srcId="{46F87609-AD15-2347-8E47-4DF830C8FC8B}" destId="{574E29B3-9C73-B643-A3E3-1B74D0D9C12A}" srcOrd="0" destOrd="0" presId="urn:microsoft.com/office/officeart/2005/8/layout/cycle1"/>
    <dgm:cxn modelId="{1E67DBCA-0789-AA4F-8624-15126CC82B1A}" type="presParOf" srcId="{46F87609-AD15-2347-8E47-4DF830C8FC8B}" destId="{C36F771D-6360-C144-ACE2-BFE76C1C3F2A}" srcOrd="1" destOrd="0" presId="urn:microsoft.com/office/officeart/2005/8/layout/cycle1"/>
    <dgm:cxn modelId="{B852EDA2-1E72-D842-8FC0-A28FC6ADCDD1}" type="presParOf" srcId="{46F87609-AD15-2347-8E47-4DF830C8FC8B}" destId="{E66483E7-C0E9-994C-8A73-E9A81D0134D6}" srcOrd="2" destOrd="0" presId="urn:microsoft.com/office/officeart/2005/8/layout/cycle1"/>
    <dgm:cxn modelId="{3F0F8964-FA44-484D-ABC3-D46F6FB077C7}" type="presParOf" srcId="{46F87609-AD15-2347-8E47-4DF830C8FC8B}" destId="{75ED960D-59FD-9E43-838B-2B7E83765583}" srcOrd="3" destOrd="0" presId="urn:microsoft.com/office/officeart/2005/8/layout/cycle1"/>
    <dgm:cxn modelId="{B10A1209-AACB-B647-B099-816FF6FDDFC1}" type="presParOf" srcId="{46F87609-AD15-2347-8E47-4DF830C8FC8B}" destId="{96EE03B8-8C6F-B54B-94F3-5C153F351D78}" srcOrd="4" destOrd="0" presId="urn:microsoft.com/office/officeart/2005/8/layout/cycle1"/>
    <dgm:cxn modelId="{539400E4-FCCD-E64F-A5CA-1EBF43B50DA0}" type="presParOf" srcId="{46F87609-AD15-2347-8E47-4DF830C8FC8B}" destId="{6130545D-AC66-E942-ACFB-C963A5109016}" srcOrd="5" destOrd="0" presId="urn:microsoft.com/office/officeart/2005/8/layout/cycle1"/>
    <dgm:cxn modelId="{1ADE6588-22B9-1543-B5D2-89CE264AE156}" type="presParOf" srcId="{46F87609-AD15-2347-8E47-4DF830C8FC8B}" destId="{A9FBD174-745F-D742-83A9-BD8E20805A6D}" srcOrd="6" destOrd="0" presId="urn:microsoft.com/office/officeart/2005/8/layout/cycle1"/>
    <dgm:cxn modelId="{725F2AC1-7712-9D48-9F5B-0251F2D48A2B}" type="presParOf" srcId="{46F87609-AD15-2347-8E47-4DF830C8FC8B}" destId="{C23E8D2F-F3F1-C240-BF69-19617C3F9901}" srcOrd="7" destOrd="0" presId="urn:microsoft.com/office/officeart/2005/8/layout/cycle1"/>
    <dgm:cxn modelId="{18DCC8BD-FD30-C84E-8824-91C7B207EF2D}" type="presParOf" srcId="{46F87609-AD15-2347-8E47-4DF830C8FC8B}" destId="{D802028A-0C64-B74D-8F1F-064554397EC1}" srcOrd="8" destOrd="0" presId="urn:microsoft.com/office/officeart/2005/8/layout/cycle1"/>
    <dgm:cxn modelId="{6D01D73D-DC2D-F54B-9514-A1764DA10186}" type="presParOf" srcId="{46F87609-AD15-2347-8E47-4DF830C8FC8B}" destId="{B70020CA-6F1F-C146-AA95-45A10D6005E0}" srcOrd="9" destOrd="0" presId="urn:microsoft.com/office/officeart/2005/8/layout/cycle1"/>
    <dgm:cxn modelId="{08B8FC0E-7844-FF46-898E-157B01E59B7B}" type="presParOf" srcId="{46F87609-AD15-2347-8E47-4DF830C8FC8B}" destId="{D4690C7A-61AC-0942-B3AA-0D980FC2FF91}" srcOrd="10" destOrd="0" presId="urn:microsoft.com/office/officeart/2005/8/layout/cycle1"/>
    <dgm:cxn modelId="{72F91D1E-12A4-BA4D-A5BF-BDAE3C999170}" type="presParOf" srcId="{46F87609-AD15-2347-8E47-4DF830C8FC8B}" destId="{5F160996-5AA2-694F-AECD-09758C08A540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F771D-6360-C144-ACE2-BFE76C1C3F2A}">
      <dsp:nvSpPr>
        <dsp:cNvPr id="0" name=""/>
        <dsp:cNvSpPr/>
      </dsp:nvSpPr>
      <dsp:spPr>
        <a:xfrm>
          <a:off x="4783521" y="114944"/>
          <a:ext cx="1828755" cy="182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Conceptualize improved workflows</a:t>
          </a:r>
        </a:p>
      </dsp:txBody>
      <dsp:txXfrm>
        <a:off x="4783521" y="114944"/>
        <a:ext cx="1828755" cy="1828755"/>
      </dsp:txXfrm>
    </dsp:sp>
    <dsp:sp modelId="{E66483E7-C0E9-994C-8A73-E9A81D0134D6}">
      <dsp:nvSpPr>
        <dsp:cNvPr id="0" name=""/>
        <dsp:cNvSpPr/>
      </dsp:nvSpPr>
      <dsp:spPr>
        <a:xfrm>
          <a:off x="1557767" y="-1054"/>
          <a:ext cx="5170507" cy="5170507"/>
        </a:xfrm>
        <a:prstGeom prst="circularArrow">
          <a:avLst>
            <a:gd name="adj1" fmla="val 6897"/>
            <a:gd name="adj2" fmla="val 464946"/>
            <a:gd name="adj3" fmla="val 551124"/>
            <a:gd name="adj4" fmla="val 20583930"/>
            <a:gd name="adj5" fmla="val 8046"/>
          </a:avLst>
        </a:prstGeom>
        <a:solidFill>
          <a:srgbClr val="A860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E03B8-8C6F-B54B-94F3-5C153F351D78}">
      <dsp:nvSpPr>
        <dsp:cNvPr id="0" name=""/>
        <dsp:cNvSpPr/>
      </dsp:nvSpPr>
      <dsp:spPr>
        <a:xfrm>
          <a:off x="4783521" y="3224699"/>
          <a:ext cx="1828755" cy="182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Develop new tools and processes</a:t>
          </a:r>
        </a:p>
      </dsp:txBody>
      <dsp:txXfrm>
        <a:off x="4783521" y="3224699"/>
        <a:ext cx="1828755" cy="1828755"/>
      </dsp:txXfrm>
    </dsp:sp>
    <dsp:sp modelId="{6130545D-AC66-E942-ACFB-C963A5109016}">
      <dsp:nvSpPr>
        <dsp:cNvPr id="0" name=""/>
        <dsp:cNvSpPr/>
      </dsp:nvSpPr>
      <dsp:spPr>
        <a:xfrm>
          <a:off x="1557767" y="-1054"/>
          <a:ext cx="5170507" cy="5170507"/>
        </a:xfrm>
        <a:prstGeom prst="circularArrow">
          <a:avLst>
            <a:gd name="adj1" fmla="val 6897"/>
            <a:gd name="adj2" fmla="val 464946"/>
            <a:gd name="adj3" fmla="val 5951124"/>
            <a:gd name="adj4" fmla="val 4383930"/>
            <a:gd name="adj5" fmla="val 8046"/>
          </a:avLst>
        </a:prstGeom>
        <a:solidFill>
          <a:srgbClr val="A860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E8D2F-F3F1-C240-BF69-19617C3F9901}">
      <dsp:nvSpPr>
        <dsp:cNvPr id="0" name=""/>
        <dsp:cNvSpPr/>
      </dsp:nvSpPr>
      <dsp:spPr>
        <a:xfrm>
          <a:off x="1673765" y="3224699"/>
          <a:ext cx="1828755" cy="182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Institutionalize practices through training and support</a:t>
          </a:r>
        </a:p>
      </dsp:txBody>
      <dsp:txXfrm>
        <a:off x="1673765" y="3224699"/>
        <a:ext cx="1828755" cy="1828755"/>
      </dsp:txXfrm>
    </dsp:sp>
    <dsp:sp modelId="{D802028A-0C64-B74D-8F1F-064554397EC1}">
      <dsp:nvSpPr>
        <dsp:cNvPr id="0" name=""/>
        <dsp:cNvSpPr/>
      </dsp:nvSpPr>
      <dsp:spPr>
        <a:xfrm>
          <a:off x="1557767" y="-1054"/>
          <a:ext cx="5170507" cy="5170507"/>
        </a:xfrm>
        <a:prstGeom prst="circularArrow">
          <a:avLst>
            <a:gd name="adj1" fmla="val 6897"/>
            <a:gd name="adj2" fmla="val 464946"/>
            <a:gd name="adj3" fmla="val 11351124"/>
            <a:gd name="adj4" fmla="val 9783930"/>
            <a:gd name="adj5" fmla="val 8046"/>
          </a:avLst>
        </a:prstGeom>
        <a:solidFill>
          <a:srgbClr val="A860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90C7A-61AC-0942-B3AA-0D980FC2FF91}">
      <dsp:nvSpPr>
        <dsp:cNvPr id="0" name=""/>
        <dsp:cNvSpPr/>
      </dsp:nvSpPr>
      <dsp:spPr>
        <a:xfrm>
          <a:off x="1673765" y="114944"/>
          <a:ext cx="1828755" cy="182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Identify inefficiencies during project support</a:t>
          </a:r>
        </a:p>
      </dsp:txBody>
      <dsp:txXfrm>
        <a:off x="1673765" y="114944"/>
        <a:ext cx="1828755" cy="1828755"/>
      </dsp:txXfrm>
    </dsp:sp>
    <dsp:sp modelId="{5F160996-5AA2-694F-AECD-09758C08A540}">
      <dsp:nvSpPr>
        <dsp:cNvPr id="0" name=""/>
        <dsp:cNvSpPr/>
      </dsp:nvSpPr>
      <dsp:spPr>
        <a:xfrm>
          <a:off x="1557767" y="-1054"/>
          <a:ext cx="5170507" cy="5170507"/>
        </a:xfrm>
        <a:prstGeom prst="circularArrow">
          <a:avLst>
            <a:gd name="adj1" fmla="val 6897"/>
            <a:gd name="adj2" fmla="val 464946"/>
            <a:gd name="adj3" fmla="val 16751124"/>
            <a:gd name="adj4" fmla="val 15183930"/>
            <a:gd name="adj5" fmla="val 8046"/>
          </a:avLst>
        </a:prstGeom>
        <a:solidFill>
          <a:srgbClr val="A860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A33-A5FF-8847-87D6-BAC77A1BC218}" type="datetime1">
              <a:rPr lang="en-US" smtClean="0"/>
              <a:t>8/14/2020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4B6-E491-4E20-A81F-607A4066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  <p:sldLayoutId id="2147483657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17C95A5-8998-E44E-803B-515DAC469A27}"/>
              </a:ext>
            </a:extLst>
          </p:cNvPr>
          <p:cNvSpPr/>
          <p:nvPr/>
        </p:nvSpPr>
        <p:spPr>
          <a:xfrm>
            <a:off x="187829" y="5464854"/>
            <a:ext cx="1763514" cy="74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7F6B81A-8A68-4F49-AFB0-A852A24F2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989804"/>
              </p:ext>
            </p:extLst>
          </p:nvPr>
        </p:nvGraphicFramePr>
        <p:xfrm>
          <a:off x="4495800" y="1231803"/>
          <a:ext cx="8286042" cy="516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0BB64040-94B6-F548-AEFA-8150CB8560C7}"/>
              </a:ext>
            </a:extLst>
          </p:cNvPr>
          <p:cNvSpPr/>
          <p:nvPr/>
        </p:nvSpPr>
        <p:spPr>
          <a:xfrm>
            <a:off x="6172200" y="1315845"/>
            <a:ext cx="1857165" cy="1857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948067-77D2-9B42-9292-F87000E6993E}"/>
              </a:ext>
            </a:extLst>
          </p:cNvPr>
          <p:cNvSpPr/>
          <p:nvPr/>
        </p:nvSpPr>
        <p:spPr>
          <a:xfrm>
            <a:off x="9220200" y="1253343"/>
            <a:ext cx="1857165" cy="1857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663A1B-D8F8-9F45-B5E2-94B85CFF9EC9}"/>
              </a:ext>
            </a:extLst>
          </p:cNvPr>
          <p:cNvSpPr/>
          <p:nvPr/>
        </p:nvSpPr>
        <p:spPr>
          <a:xfrm>
            <a:off x="9296400" y="4419600"/>
            <a:ext cx="1857165" cy="1857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ABD208-9A24-774E-8F4F-38C0FB450DC7}"/>
              </a:ext>
            </a:extLst>
          </p:cNvPr>
          <p:cNvSpPr/>
          <p:nvPr/>
        </p:nvSpPr>
        <p:spPr>
          <a:xfrm>
            <a:off x="6096000" y="4413545"/>
            <a:ext cx="1933365" cy="1857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814452-D4C3-E44D-B0A6-1E919C869CE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722"/>
          <a:stretch/>
        </p:blipFill>
        <p:spPr>
          <a:xfrm>
            <a:off x="7226740" y="1828800"/>
            <a:ext cx="2872285" cy="33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8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Ruth Jones</dc:creator>
  <cp:lastModifiedBy>Maria Ruth Jones</cp:lastModifiedBy>
  <cp:revision>53</cp:revision>
  <dcterms:created xsi:type="dcterms:W3CDTF">2019-07-11T13:27:49Z</dcterms:created>
  <dcterms:modified xsi:type="dcterms:W3CDTF">2020-08-14T20:32:13Z</dcterms:modified>
</cp:coreProperties>
</file>