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8"/>
  </p:notesMasterIdLst>
  <p:handoutMasterIdLst>
    <p:handoutMasterId r:id="rId9"/>
  </p:handoutMasterIdLst>
  <p:sldIdLst>
    <p:sldId id="282" r:id="rId5"/>
    <p:sldId id="286" r:id="rId6"/>
    <p:sldId id="285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31688CAF-A6B0-8048-B645-572F0322AE99}">
          <p14:sldIdLst>
            <p14:sldId id="282"/>
            <p14:sldId id="286"/>
            <p14:sldId id="28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340">
          <p15:clr>
            <a:srgbClr val="A4A3A4"/>
          </p15:clr>
        </p15:guide>
        <p15:guide id="2" pos="54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D42A33"/>
    <a:srgbClr val="C017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E59351-DC70-E170-B361-A7B2219861B7}" v="5" dt="2019-09-20T15:33:37.079"/>
    <p1510:client id="{3852E1AD-EE61-B20B-1CB1-9D4719B38E2B}" v="1343" dt="2019-09-20T19:42:35.732"/>
    <p1510:client id="{494D9116-3C9A-9B67-E8BD-4E22D3A66114}" v="932" dt="2019-09-22T16:16:20.5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 autoAdjust="0"/>
    <p:restoredTop sz="94729" autoAdjust="0"/>
  </p:normalViewPr>
  <p:slideViewPr>
    <p:cSldViewPr snapToGrid="0" snapToObjects="1" showGuides="1">
      <p:cViewPr varScale="1">
        <p:scale>
          <a:sx n="154" d="100"/>
          <a:sy n="154" d="100"/>
        </p:scale>
        <p:origin x="1284" y="144"/>
      </p:cViewPr>
      <p:guideLst>
        <p:guide orient="horz" pos="2340"/>
        <p:guide pos="54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r">
              <a:defRPr sz="1200"/>
            </a:lvl1pPr>
          </a:lstStyle>
          <a:p>
            <a:fld id="{7ADF5E1D-CDC0-D041-90B7-52066E1D348A}" type="datetime1">
              <a:rPr lang="en-CA" smtClean="0"/>
              <a:t>2021-02-01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r">
              <a:defRPr sz="1200"/>
            </a:lvl1pPr>
          </a:lstStyle>
          <a:p>
            <a:fld id="{08D466D0-9187-8140-960C-D5AA5D6F0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68663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r">
              <a:defRPr sz="1200"/>
            </a:lvl1pPr>
          </a:lstStyle>
          <a:p>
            <a:fld id="{25EC8793-16AD-BA4F-86CF-54F28A3A940A}" type="datetime1">
              <a:rPr lang="en-CA" smtClean="0"/>
              <a:t>2021-02-01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5" tIns="45718" rIns="91435" bIns="4571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35" tIns="45718" rIns="91435" bIns="45718" rtlCol="0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r">
              <a:defRPr sz="1200"/>
            </a:lvl1pPr>
          </a:lstStyle>
          <a:p>
            <a:fld id="{5FBBEF49-62E6-C448-A88E-882C2ED7F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1430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alphaModFix amt="24000"/>
          </a:blip>
          <a:srcRect r="4476"/>
          <a:stretch/>
        </p:blipFill>
        <p:spPr>
          <a:xfrm>
            <a:off x="5188255" y="2043703"/>
            <a:ext cx="3955745" cy="41792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199" y="274638"/>
            <a:ext cx="8217243" cy="1143000"/>
          </a:xfrm>
        </p:spPr>
        <p:txBody>
          <a:bodyPr/>
          <a:lstStyle/>
          <a:p>
            <a:r>
              <a:rPr lang="en-US" dirty="0"/>
              <a:t>This is an example </a:t>
            </a:r>
            <a:br>
              <a:rPr lang="en-US" dirty="0"/>
            </a:br>
            <a:r>
              <a:rPr lang="en-US" dirty="0"/>
              <a:t>of a two line title.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57200" y="1596571"/>
            <a:ext cx="8229600" cy="4405312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 marL="800100" indent="-342900">
              <a:buFont typeface="Arial"/>
              <a:buChar char="•"/>
              <a:defRPr sz="18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 marL="1657350" indent="-285750">
              <a:buFont typeface="Arial"/>
              <a:buChar char="•"/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7" name="Slide Number Placeholder 14"/>
          <p:cNvSpPr>
            <a:spLocks noGrp="1"/>
          </p:cNvSpPr>
          <p:nvPr>
            <p:ph type="sldNum" sz="quarter" idx="4"/>
          </p:nvPr>
        </p:nvSpPr>
        <p:spPr>
          <a:xfrm>
            <a:off x="8407400" y="6233060"/>
            <a:ext cx="55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bg1">
                    <a:lumMod val="65000"/>
                  </a:schemeClr>
                </a:solidFill>
                <a:latin typeface="Avenir Next Demi Bold"/>
                <a:cs typeface="Avenir Next Demi Bold"/>
              </a:defRPr>
            </a:lvl1pPr>
          </a:lstStyle>
          <a:p>
            <a:fld id="{5807CB21-D8AA-F047-A353-CE75801DD9C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alphaModFix amt="49000"/>
          </a:blip>
          <a:stretch>
            <a:fillRect/>
          </a:stretch>
        </p:blipFill>
        <p:spPr>
          <a:xfrm>
            <a:off x="488435" y="6355835"/>
            <a:ext cx="5003800" cy="12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568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/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2">
            <a:alphaModFix amt="24000"/>
          </a:blip>
          <a:srcRect r="4476"/>
          <a:stretch/>
        </p:blipFill>
        <p:spPr>
          <a:xfrm>
            <a:off x="5188255" y="2043703"/>
            <a:ext cx="3955745" cy="4179264"/>
          </a:xfrm>
          <a:prstGeom prst="rect">
            <a:avLst/>
          </a:prstGeom>
        </p:spPr>
      </p:pic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457200" y="1849348"/>
            <a:ext cx="3721100" cy="401805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359275" y="1849438"/>
            <a:ext cx="4327525" cy="4017962"/>
          </a:xfrm>
        </p:spPr>
        <p:txBody>
          <a:bodyPr/>
          <a:lstStyle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9" name="Slide Number Placeholder 14"/>
          <p:cNvSpPr>
            <a:spLocks noGrp="1"/>
          </p:cNvSpPr>
          <p:nvPr>
            <p:ph type="sldNum" sz="quarter" idx="4"/>
          </p:nvPr>
        </p:nvSpPr>
        <p:spPr>
          <a:xfrm>
            <a:off x="8407400" y="6233060"/>
            <a:ext cx="55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bg1">
                    <a:lumMod val="65000"/>
                  </a:schemeClr>
                </a:solidFill>
                <a:latin typeface="Avenir Next Demi Bold"/>
                <a:cs typeface="Avenir Next Demi Bold"/>
              </a:defRPr>
            </a:lvl1pPr>
          </a:lstStyle>
          <a:p>
            <a:fld id="{5807CB21-D8AA-F047-A353-CE75801DD9C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457199" y="510525"/>
            <a:ext cx="8217243" cy="613939"/>
          </a:xfrm>
        </p:spPr>
        <p:txBody>
          <a:bodyPr anchor="t" anchorCtr="0"/>
          <a:lstStyle>
            <a:lvl1pPr>
              <a:defRPr baseline="0"/>
            </a:lvl1pPr>
          </a:lstStyle>
          <a:p>
            <a:r>
              <a:rPr lang="en-US" dirty="0"/>
              <a:t>This is a headline.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457199" y="1127895"/>
            <a:ext cx="8217243" cy="506944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r>
              <a:rPr lang="en-US" dirty="0"/>
              <a:t>This is a subhead.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alphaModFix amt="49000"/>
          </a:blip>
          <a:stretch>
            <a:fillRect/>
          </a:stretch>
        </p:blipFill>
        <p:spPr>
          <a:xfrm>
            <a:off x="488435" y="6355835"/>
            <a:ext cx="5003800" cy="12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984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57200" y="1849438"/>
            <a:ext cx="8229600" cy="4017962"/>
          </a:xfrm>
        </p:spPr>
        <p:txBody>
          <a:bodyPr/>
          <a:lstStyle>
            <a:lvl5pPr marL="2114550" indent="-285750">
              <a:buFont typeface="Arial"/>
              <a:buChar char="•"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9" name="Slide Number Placeholder 14"/>
          <p:cNvSpPr>
            <a:spLocks noGrp="1"/>
          </p:cNvSpPr>
          <p:nvPr>
            <p:ph type="sldNum" sz="quarter" idx="4"/>
          </p:nvPr>
        </p:nvSpPr>
        <p:spPr>
          <a:xfrm>
            <a:off x="8407400" y="6233060"/>
            <a:ext cx="55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bg1">
                    <a:lumMod val="65000"/>
                  </a:schemeClr>
                </a:solidFill>
                <a:latin typeface="Avenir Next Demi Bold"/>
                <a:cs typeface="Avenir Next Demi Bold"/>
              </a:defRPr>
            </a:lvl1pPr>
          </a:lstStyle>
          <a:p>
            <a:fld id="{5807CB21-D8AA-F047-A353-CE75801DD9C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57199" y="510525"/>
            <a:ext cx="8241957" cy="613939"/>
          </a:xfrm>
        </p:spPr>
        <p:txBody>
          <a:bodyPr anchor="t" anchorCtr="0"/>
          <a:lstStyle>
            <a:lvl1pPr>
              <a:defRPr baseline="0"/>
            </a:lvl1pPr>
          </a:lstStyle>
          <a:p>
            <a:r>
              <a:rPr lang="en-US" dirty="0"/>
              <a:t>This is a headline.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457199" y="1127895"/>
            <a:ext cx="8241957" cy="506944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r>
              <a:rPr lang="en-US" dirty="0"/>
              <a:t>This is a subhead.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alphaModFix amt="49000"/>
          </a:blip>
          <a:stretch>
            <a:fillRect/>
          </a:stretch>
        </p:blipFill>
        <p:spPr>
          <a:xfrm>
            <a:off x="488435" y="6355835"/>
            <a:ext cx="5003800" cy="127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3">
            <a:alphaModFix amt="24000"/>
          </a:blip>
          <a:srcRect r="4476"/>
          <a:stretch/>
        </p:blipFill>
        <p:spPr>
          <a:xfrm>
            <a:off x="5188255" y="2043703"/>
            <a:ext cx="3955745" cy="417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060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alphaModFix amt="49000"/>
          </a:blip>
          <a:stretch>
            <a:fillRect/>
          </a:stretch>
        </p:blipFill>
        <p:spPr>
          <a:xfrm>
            <a:off x="488435" y="6355835"/>
            <a:ext cx="5003800" cy="127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10526"/>
            <a:ext cx="8229600" cy="626296"/>
          </a:xfrm>
        </p:spPr>
        <p:txBody>
          <a:bodyPr anchor="t" anchorCtr="0"/>
          <a:lstStyle>
            <a:lvl1pPr>
              <a:defRPr baseline="0"/>
            </a:lvl1pPr>
          </a:lstStyle>
          <a:p>
            <a:r>
              <a:rPr lang="en-US" dirty="0"/>
              <a:t>This is a headline.</a:t>
            </a:r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457200" y="1849348"/>
            <a:ext cx="8235950" cy="4018052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127895"/>
            <a:ext cx="8229600" cy="517148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r>
              <a:rPr lang="en-US" dirty="0"/>
              <a:t>This is a subhead.</a:t>
            </a:r>
          </a:p>
        </p:txBody>
      </p:sp>
      <p:sp>
        <p:nvSpPr>
          <p:cNvPr id="10" name="Slide Number Placeholder 14"/>
          <p:cNvSpPr>
            <a:spLocks noGrp="1"/>
          </p:cNvSpPr>
          <p:nvPr>
            <p:ph type="sldNum" sz="quarter" idx="4"/>
          </p:nvPr>
        </p:nvSpPr>
        <p:spPr>
          <a:xfrm>
            <a:off x="8407400" y="6233060"/>
            <a:ext cx="55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bg1">
                    <a:lumMod val="65000"/>
                  </a:schemeClr>
                </a:solidFill>
                <a:latin typeface="Avenir Next Demi Bold"/>
                <a:cs typeface="Avenir Next Demi Bold"/>
              </a:defRPr>
            </a:lvl1pPr>
          </a:lstStyle>
          <a:p>
            <a:fld id="{5807CB21-D8AA-F047-A353-CE75801DD9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57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C 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770" y="1625350"/>
            <a:ext cx="9144000" cy="52292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Placeholder 9"/>
          <p:cNvSpPr>
            <a:spLocks noGrp="1"/>
          </p:cNvSpPr>
          <p:nvPr>
            <p:ph type="title" hasCustomPrompt="1"/>
          </p:nvPr>
        </p:nvSpPr>
        <p:spPr>
          <a:xfrm>
            <a:off x="316004" y="2203365"/>
            <a:ext cx="5602243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This is a</a:t>
            </a:r>
            <a:br>
              <a:rPr lang="en-US" dirty="0"/>
            </a:br>
            <a:r>
              <a:rPr lang="en-US" dirty="0"/>
              <a:t>Presentation Title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16004" y="3349468"/>
            <a:ext cx="5602243" cy="365125"/>
          </a:xfrm>
        </p:spPr>
        <p:txBody>
          <a:bodyPr/>
          <a:lstStyle>
            <a:lvl1pPr marL="0" indent="0" algn="l">
              <a:buNone/>
              <a:defRPr b="0">
                <a:solidFill>
                  <a:schemeClr val="bg1"/>
                </a:solidFill>
              </a:defRPr>
            </a:lvl1pPr>
            <a:lvl2pPr marL="457200" indent="0" algn="l">
              <a:buNone/>
              <a:defRPr/>
            </a:lvl2pPr>
            <a:lvl3pPr marL="914400" indent="0" algn="l">
              <a:buNone/>
              <a:defRPr/>
            </a:lvl3pPr>
            <a:lvl4pPr marL="1371600" indent="0" algn="l">
              <a:buNone/>
              <a:defRPr/>
            </a:lvl4pPr>
            <a:lvl5pPr marL="1828800" indent="0" algn="l">
              <a:buNone/>
              <a:defRPr/>
            </a:lvl5pPr>
          </a:lstStyle>
          <a:p>
            <a:pPr lvl="0"/>
            <a:r>
              <a:rPr lang="en-US" dirty="0"/>
              <a:t>Date | Name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77" y="345826"/>
            <a:ext cx="5746235" cy="8989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/>
          <a:srcRect r="4476"/>
          <a:stretch/>
        </p:blipFill>
        <p:spPr>
          <a:xfrm>
            <a:off x="5188255" y="2043703"/>
            <a:ext cx="3955745" cy="417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731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IC 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/>
          <a:srcRect r="4476"/>
          <a:stretch/>
        </p:blipFill>
        <p:spPr>
          <a:xfrm>
            <a:off x="5188255" y="2043703"/>
            <a:ext cx="3955745" cy="4179264"/>
          </a:xfrm>
          <a:prstGeom prst="rect">
            <a:avLst/>
          </a:prstGeom>
        </p:spPr>
      </p:pic>
      <p:sp>
        <p:nvSpPr>
          <p:cNvPr id="8" name="Title Placeholder 9"/>
          <p:cNvSpPr>
            <a:spLocks noGrp="1"/>
          </p:cNvSpPr>
          <p:nvPr>
            <p:ph type="title" hasCustomPrompt="1"/>
          </p:nvPr>
        </p:nvSpPr>
        <p:spPr>
          <a:xfrm>
            <a:off x="316004" y="2203365"/>
            <a:ext cx="5602243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This is a</a:t>
            </a:r>
            <a:br>
              <a:rPr lang="en-US" dirty="0"/>
            </a:br>
            <a:r>
              <a:rPr lang="en-US" dirty="0"/>
              <a:t>Presentation Title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16004" y="3349468"/>
            <a:ext cx="5602243" cy="365125"/>
          </a:xfrm>
        </p:spPr>
        <p:txBody>
          <a:bodyPr/>
          <a:lstStyle>
            <a:lvl1pPr marL="0" indent="0" algn="l">
              <a:buNone/>
              <a:defRPr b="0">
                <a:solidFill>
                  <a:schemeClr val="tx1"/>
                </a:solidFill>
              </a:defRPr>
            </a:lvl1pPr>
            <a:lvl2pPr marL="457200" indent="0" algn="l">
              <a:buNone/>
              <a:defRPr/>
            </a:lvl2pPr>
            <a:lvl3pPr marL="914400" indent="0" algn="l">
              <a:buNone/>
              <a:defRPr/>
            </a:lvl3pPr>
            <a:lvl4pPr marL="1371600" indent="0" algn="l">
              <a:buNone/>
              <a:defRPr/>
            </a:lvl4pPr>
            <a:lvl5pPr marL="1828800" indent="0" algn="l">
              <a:buNone/>
              <a:defRPr/>
            </a:lvl5pPr>
          </a:lstStyle>
          <a:p>
            <a:pPr lvl="0"/>
            <a:r>
              <a:rPr lang="en-US" dirty="0"/>
              <a:t>Date | Name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77" y="345826"/>
            <a:ext cx="5746235" cy="89891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C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770" y="0"/>
            <a:ext cx="9144000" cy="6854550"/>
          </a:xfrm>
          <a:prstGeom prst="rect">
            <a:avLst/>
          </a:prstGeom>
          <a:solidFill>
            <a:srgbClr val="0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41325" y="2409058"/>
            <a:ext cx="5452263" cy="1482725"/>
          </a:xfrm>
        </p:spPr>
        <p:txBody>
          <a:bodyPr>
            <a:normAutofit/>
          </a:bodyPr>
          <a:lstStyle>
            <a:lvl1pPr marL="0" indent="0">
              <a:lnSpc>
                <a:spcPts val="3900"/>
              </a:lnSpc>
              <a:buNone/>
              <a:defRPr sz="3800" b="0" i="0">
                <a:solidFill>
                  <a:srgbClr val="FFFFFF"/>
                </a:solidFill>
                <a:latin typeface="Avenir Next Demi Bold"/>
                <a:cs typeface="Avenir Next Demi Bold"/>
              </a:defRPr>
            </a:lvl1pPr>
          </a:lstStyle>
          <a:p>
            <a:r>
              <a:rPr lang="en-US" dirty="0"/>
              <a:t>This is a</a:t>
            </a:r>
            <a:br>
              <a:rPr lang="en-US" dirty="0"/>
            </a:br>
            <a:r>
              <a:rPr lang="en-US" dirty="0"/>
              <a:t>Section Break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/>
          <a:srcRect r="4476"/>
          <a:stretch/>
        </p:blipFill>
        <p:spPr>
          <a:xfrm>
            <a:off x="5188255" y="2043703"/>
            <a:ext cx="3955745" cy="417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461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IC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41325" y="2409058"/>
            <a:ext cx="5452263" cy="1482725"/>
          </a:xfrm>
        </p:spPr>
        <p:txBody>
          <a:bodyPr>
            <a:normAutofit/>
          </a:bodyPr>
          <a:lstStyle>
            <a:lvl1pPr marL="0" indent="0">
              <a:lnSpc>
                <a:spcPts val="3900"/>
              </a:lnSpc>
              <a:buNone/>
              <a:defRPr sz="3800" b="0" i="0">
                <a:solidFill>
                  <a:schemeClr val="tx1"/>
                </a:solidFill>
                <a:latin typeface="Avenir Next Demi Bold"/>
                <a:cs typeface="Avenir Next Demi Bold"/>
              </a:defRPr>
            </a:lvl1pPr>
          </a:lstStyle>
          <a:p>
            <a:r>
              <a:rPr lang="en-US" dirty="0"/>
              <a:t>This is a</a:t>
            </a:r>
            <a:br>
              <a:rPr lang="en-US" dirty="0"/>
            </a:br>
            <a:r>
              <a:rPr lang="en-US" dirty="0"/>
              <a:t>Section Break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/>
          <a:srcRect r="4476"/>
          <a:stretch/>
        </p:blipFill>
        <p:spPr>
          <a:xfrm>
            <a:off x="5188255" y="2043703"/>
            <a:ext cx="3955745" cy="417926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ubhead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57200" y="1849438"/>
            <a:ext cx="8229600" cy="4017962"/>
          </a:xfrm>
        </p:spPr>
        <p:txBody>
          <a:bodyPr/>
          <a:lstStyle>
            <a:lvl5pPr marL="2114550" indent="-285750">
              <a:buFont typeface="Arial"/>
              <a:buChar char="•"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9" name="Slide Number Placeholder 14"/>
          <p:cNvSpPr>
            <a:spLocks noGrp="1"/>
          </p:cNvSpPr>
          <p:nvPr>
            <p:ph type="sldNum" sz="quarter" idx="4"/>
          </p:nvPr>
        </p:nvSpPr>
        <p:spPr>
          <a:xfrm>
            <a:off x="8407400" y="6233060"/>
            <a:ext cx="55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bg1">
                    <a:lumMod val="65000"/>
                  </a:schemeClr>
                </a:solidFill>
                <a:latin typeface="Avenir Next Demi Bold"/>
                <a:cs typeface="Avenir Next Demi Bold"/>
              </a:defRPr>
            </a:lvl1pPr>
          </a:lstStyle>
          <a:p>
            <a:fld id="{5807CB21-D8AA-F047-A353-CE75801DD9C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57199" y="510525"/>
            <a:ext cx="8241957" cy="613939"/>
          </a:xfrm>
        </p:spPr>
        <p:txBody>
          <a:bodyPr anchor="t" anchorCtr="0"/>
          <a:lstStyle>
            <a:lvl1pPr>
              <a:defRPr baseline="0"/>
            </a:lvl1pPr>
          </a:lstStyle>
          <a:p>
            <a:r>
              <a:rPr lang="en-US" dirty="0"/>
              <a:t>This is a headline.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457199" y="1127895"/>
            <a:ext cx="8241957" cy="506944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r>
              <a:rPr lang="en-US" dirty="0"/>
              <a:t>This is a subhead.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alphaModFix amt="49000"/>
          </a:blip>
          <a:stretch>
            <a:fillRect/>
          </a:stretch>
        </p:blipFill>
        <p:spPr>
          <a:xfrm>
            <a:off x="488435" y="6355835"/>
            <a:ext cx="5003800" cy="127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3">
            <a:alphaModFix amt="24000"/>
          </a:blip>
          <a:srcRect r="4476"/>
          <a:stretch/>
        </p:blipFill>
        <p:spPr>
          <a:xfrm>
            <a:off x="5188255" y="2043703"/>
            <a:ext cx="3955745" cy="417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539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2034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This is an example </a:t>
            </a:r>
            <a:br>
              <a:rPr lang="en-US" dirty="0"/>
            </a:br>
            <a:r>
              <a:rPr lang="en-US" dirty="0"/>
              <a:t>of a two line title.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6" name="Slide Number Placeholder 14"/>
          <p:cNvSpPr>
            <a:spLocks noGrp="1"/>
          </p:cNvSpPr>
          <p:nvPr>
            <p:ph type="sldNum" sz="quarter" idx="4"/>
          </p:nvPr>
        </p:nvSpPr>
        <p:spPr>
          <a:xfrm>
            <a:off x="8407400" y="6233060"/>
            <a:ext cx="55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bg1">
                    <a:lumMod val="65000"/>
                  </a:schemeClr>
                </a:solidFill>
                <a:latin typeface="Avenir Next Demi Bold"/>
                <a:cs typeface="Avenir Next Demi Bold"/>
              </a:defRPr>
            </a:lvl1pPr>
          </a:lstStyle>
          <a:p>
            <a:fld id="{5807CB21-D8AA-F047-A353-CE75801DD9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823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6" r:id="rId3"/>
    <p:sldLayoutId id="2147483657" r:id="rId4"/>
    <p:sldLayoutId id="2147483655" r:id="rId5"/>
    <p:sldLayoutId id="2147483659" r:id="rId6"/>
    <p:sldLayoutId id="2147483651" r:id="rId7"/>
    <p:sldLayoutId id="2147483658" r:id="rId8"/>
    <p:sldLayoutId id="2147483703" r:id="rId9"/>
  </p:sldLayoutIdLst>
  <p:hf hdr="0" ftr="0" dt="0"/>
  <p:txStyles>
    <p:titleStyle>
      <a:lvl1pPr algn="l" defTabSz="457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None/>
        <a:defRPr sz="2400" b="0" i="0" kern="1200" baseline="0">
          <a:solidFill>
            <a:srgbClr val="D42A33"/>
          </a:solidFill>
          <a:latin typeface="Avenir Next Demi Bold"/>
          <a:ea typeface="+mj-ea"/>
          <a:cs typeface="Avenir Next Demi Bold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1800" b="1" kern="1200">
          <a:solidFill>
            <a:schemeClr val="tx1"/>
          </a:solidFill>
          <a:latin typeface="Avenir Next Regular"/>
          <a:ea typeface="+mn-ea"/>
          <a:cs typeface="Avenir Next Regular"/>
        </a:defRPr>
      </a:lvl1pPr>
      <a:lvl2pPr marL="800100" indent="-342900" algn="l" defTabSz="457200" rtl="0" eaLnBrk="1" latinLnBrk="0" hangingPunct="1">
        <a:spcBef>
          <a:spcPct val="20000"/>
        </a:spcBef>
        <a:buFont typeface="Arial"/>
        <a:buChar char="•"/>
        <a:defRPr sz="1800" b="0" i="0" kern="1200">
          <a:solidFill>
            <a:schemeClr val="tx1"/>
          </a:solidFill>
          <a:latin typeface="Avenir Nex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b="0" i="0" kern="1200">
          <a:solidFill>
            <a:schemeClr val="tx1"/>
          </a:solidFill>
          <a:latin typeface="Avenir Next Regular"/>
          <a:ea typeface="+mn-ea"/>
          <a:cs typeface="Avenir Next Regular"/>
        </a:defRPr>
      </a:lvl3pPr>
      <a:lvl4pPr marL="1657350" indent="-285750" algn="l" defTabSz="457200" rtl="0" eaLnBrk="1" latinLnBrk="0" hangingPunct="1">
        <a:spcBef>
          <a:spcPct val="20000"/>
        </a:spcBef>
        <a:buFont typeface="Arial"/>
        <a:buChar char="•"/>
        <a:defRPr sz="1400" b="0" i="0" kern="1200">
          <a:solidFill>
            <a:schemeClr val="tx1"/>
          </a:solidFill>
          <a:latin typeface="Avenir Next Regular"/>
          <a:ea typeface="+mn-ea"/>
          <a:cs typeface="Avenir Next 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200" b="0" i="0" kern="1200">
          <a:solidFill>
            <a:schemeClr val="tx1"/>
          </a:solidFill>
          <a:latin typeface="Avenir Next Regular"/>
          <a:ea typeface="+mn-ea"/>
          <a:cs typeface="Avenir Next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/>
          <p:cNvSpPr/>
          <p:nvPr/>
        </p:nvSpPr>
        <p:spPr>
          <a:xfrm>
            <a:off x="415746" y="542200"/>
            <a:ext cx="364171" cy="33681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Helvetica" pitchFamily="2" charset="0"/>
              </a:rPr>
              <a:t>1</a:t>
            </a:r>
          </a:p>
        </p:txBody>
      </p:sp>
      <p:sp>
        <p:nvSpPr>
          <p:cNvPr id="22" name="Oval 21"/>
          <p:cNvSpPr/>
          <p:nvPr/>
        </p:nvSpPr>
        <p:spPr>
          <a:xfrm>
            <a:off x="415747" y="1441638"/>
            <a:ext cx="364171" cy="33681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Helvetica" pitchFamily="2" charset="0"/>
              </a:rPr>
              <a:t>2</a:t>
            </a:r>
          </a:p>
        </p:txBody>
      </p:sp>
      <p:sp>
        <p:nvSpPr>
          <p:cNvPr id="23" name="Oval 22"/>
          <p:cNvSpPr/>
          <p:nvPr/>
        </p:nvSpPr>
        <p:spPr>
          <a:xfrm>
            <a:off x="420844" y="2349381"/>
            <a:ext cx="364171" cy="33681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Helvetica" pitchFamily="2" charset="0"/>
              </a:rPr>
              <a:t>3</a:t>
            </a:r>
          </a:p>
        </p:txBody>
      </p:sp>
      <p:sp>
        <p:nvSpPr>
          <p:cNvPr id="24" name="Oval 23"/>
          <p:cNvSpPr/>
          <p:nvPr/>
        </p:nvSpPr>
        <p:spPr>
          <a:xfrm>
            <a:off x="416695" y="3257124"/>
            <a:ext cx="364171" cy="33681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Helvetica" pitchFamily="2" charset="0"/>
              </a:rPr>
              <a:t>4</a:t>
            </a:r>
          </a:p>
        </p:txBody>
      </p:sp>
      <p:sp>
        <p:nvSpPr>
          <p:cNvPr id="25" name="Oval 24"/>
          <p:cNvSpPr/>
          <p:nvPr/>
        </p:nvSpPr>
        <p:spPr>
          <a:xfrm>
            <a:off x="420844" y="4151411"/>
            <a:ext cx="364171" cy="33681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Helvetica" pitchFamily="2" charset="0"/>
              </a:rPr>
              <a:t>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B52E39E-E76D-49FC-B9A4-2C1291C4C802}"/>
              </a:ext>
            </a:extLst>
          </p:cNvPr>
          <p:cNvSpPr/>
          <p:nvPr/>
        </p:nvSpPr>
        <p:spPr>
          <a:xfrm>
            <a:off x="416695" y="5050849"/>
            <a:ext cx="364171" cy="33681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Helvetica" pitchFamily="2" charset="0"/>
              </a:rPr>
              <a:t>6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103645A-61E1-41E5-A3C8-9E6C16974B6C}"/>
              </a:ext>
            </a:extLst>
          </p:cNvPr>
          <p:cNvCxnSpPr>
            <a:cxnSpLocks/>
          </p:cNvCxnSpPr>
          <p:nvPr/>
        </p:nvCxnSpPr>
        <p:spPr>
          <a:xfrm flipV="1">
            <a:off x="4830052" y="1522257"/>
            <a:ext cx="335376" cy="8787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D5C3D97-65F0-4A91-8028-CF7A7D55BBF2}"/>
              </a:ext>
            </a:extLst>
          </p:cNvPr>
          <p:cNvCxnSpPr>
            <a:cxnSpLocks/>
          </p:cNvCxnSpPr>
          <p:nvPr/>
        </p:nvCxnSpPr>
        <p:spPr>
          <a:xfrm>
            <a:off x="4790783" y="3429000"/>
            <a:ext cx="374645" cy="9128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EE301813-4EC0-432C-8D0C-028C18EA596B}"/>
              </a:ext>
            </a:extLst>
          </p:cNvPr>
          <p:cNvSpPr/>
          <p:nvPr/>
        </p:nvSpPr>
        <p:spPr>
          <a:xfrm>
            <a:off x="870243" y="4830634"/>
            <a:ext cx="3851996" cy="7772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Helvetica" pitchFamily="2" charset="0"/>
              </a:rPr>
              <a:t>Data Transfer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595AC85-EF32-4844-84BE-FF96F92E5440}"/>
              </a:ext>
            </a:extLst>
          </p:cNvPr>
          <p:cNvSpPr/>
          <p:nvPr/>
        </p:nvSpPr>
        <p:spPr>
          <a:xfrm>
            <a:off x="870243" y="3931196"/>
            <a:ext cx="3851996" cy="7772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Helvetica" pitchFamily="2" charset="0"/>
              </a:rPr>
              <a:t>Data Preparation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DC5834C-2AF1-4832-A325-DF06AB4C49A6}"/>
              </a:ext>
            </a:extLst>
          </p:cNvPr>
          <p:cNvSpPr/>
          <p:nvPr/>
        </p:nvSpPr>
        <p:spPr>
          <a:xfrm>
            <a:off x="870243" y="3036909"/>
            <a:ext cx="3851996" cy="7772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Helvetica" pitchFamily="2" charset="0"/>
              </a:rPr>
              <a:t>DH Data Transfer Documentation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B0D1ED9-84B6-4811-A3D3-C962314B49FA}"/>
              </a:ext>
            </a:extLst>
          </p:cNvPr>
          <p:cNvSpPr/>
          <p:nvPr/>
        </p:nvSpPr>
        <p:spPr>
          <a:xfrm>
            <a:off x="870243" y="2129166"/>
            <a:ext cx="3851996" cy="7772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Helvetica" pitchFamily="2" charset="0"/>
              </a:rPr>
              <a:t>NB-IRDT Data Transfer Documentation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2133A68-2E9C-43B9-916A-6BE2CCCBFC59}"/>
              </a:ext>
            </a:extLst>
          </p:cNvPr>
          <p:cNvSpPr/>
          <p:nvPr/>
        </p:nvSpPr>
        <p:spPr>
          <a:xfrm>
            <a:off x="870243" y="321985"/>
            <a:ext cx="3851996" cy="7772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Helvetica" pitchFamily="2" charset="0"/>
              </a:rPr>
              <a:t>Confirm Appropriate Agreements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F5E1FCF-946F-4893-A1E3-02BB32E5BE3F}"/>
              </a:ext>
            </a:extLst>
          </p:cNvPr>
          <p:cNvSpPr/>
          <p:nvPr/>
        </p:nvSpPr>
        <p:spPr>
          <a:xfrm>
            <a:off x="870243" y="1221423"/>
            <a:ext cx="3851996" cy="7772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Helvetica" pitchFamily="2" charset="0"/>
              </a:rPr>
              <a:t>Identify Data Set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F45AE4-1A2A-4381-8439-6B5458A80AA1}"/>
              </a:ext>
            </a:extLst>
          </p:cNvPr>
          <p:cNvSpPr/>
          <p:nvPr/>
        </p:nvSpPr>
        <p:spPr>
          <a:xfrm>
            <a:off x="5227633" y="794421"/>
            <a:ext cx="3306768" cy="14798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  <a:latin typeface="Helvetica" pitchFamily="2" charset="0"/>
              </a:rPr>
              <a:t>Data Sharing Agreement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  <a:latin typeface="Helvetica" pitchFamily="2" charset="0"/>
              </a:rPr>
              <a:t>Individual Disclosure Schedule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  <a:latin typeface="Helvetica" pitchFamily="2" charset="0"/>
              </a:rPr>
              <a:t>Privacy Impact Assessment</a:t>
            </a:r>
          </a:p>
          <a:p>
            <a:endParaRPr lang="en-US" sz="1600" b="1" dirty="0">
              <a:solidFill>
                <a:schemeClr val="tx1"/>
              </a:solidFill>
              <a:latin typeface="Helvetica" pitchFamily="2" charset="0"/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  <a:latin typeface="Helvetica" pitchFamily="2" charset="0"/>
              </a:rPr>
              <a:t>Templates provided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50F21E8-3775-43E0-BE3A-7FBEAECA217E}"/>
              </a:ext>
            </a:extLst>
          </p:cNvPr>
          <p:cNvSpPr/>
          <p:nvPr/>
        </p:nvSpPr>
        <p:spPr>
          <a:xfrm>
            <a:off x="5227632" y="3512686"/>
            <a:ext cx="3306768" cy="14798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  <a:latin typeface="Helvetica" pitchFamily="2" charset="0"/>
              </a:rPr>
              <a:t>Data Sharing Agreement with Department of Health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  <a:latin typeface="Helvetica" pitchFamily="2" charset="0"/>
              </a:rPr>
              <a:t>Crosswalk Application</a:t>
            </a:r>
          </a:p>
          <a:p>
            <a:endParaRPr lang="en-US" sz="1600" b="1" dirty="0">
              <a:solidFill>
                <a:schemeClr val="tx1"/>
              </a:solidFill>
              <a:latin typeface="Helvetica" pitchFamily="2" charset="0"/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  <a:latin typeface="Helvetica" pitchFamily="2" charset="0"/>
              </a:rPr>
              <a:t>Templates provided</a:t>
            </a:r>
          </a:p>
        </p:txBody>
      </p:sp>
    </p:spTree>
    <p:extLst>
      <p:ext uri="{BB962C8B-B14F-4D97-AF65-F5344CB8AC3E}">
        <p14:creationId xmlns:p14="http://schemas.microsoft.com/office/powerpoint/2010/main" val="721155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/>
          <p:cNvSpPr/>
          <p:nvPr/>
        </p:nvSpPr>
        <p:spPr>
          <a:xfrm>
            <a:off x="420844" y="542200"/>
            <a:ext cx="364171" cy="33681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Helvetica" pitchFamily="2" charset="0"/>
              </a:rPr>
              <a:t>1</a:t>
            </a:r>
          </a:p>
        </p:txBody>
      </p:sp>
      <p:sp>
        <p:nvSpPr>
          <p:cNvPr id="22" name="Oval 21"/>
          <p:cNvSpPr/>
          <p:nvPr/>
        </p:nvSpPr>
        <p:spPr>
          <a:xfrm>
            <a:off x="420844" y="1441638"/>
            <a:ext cx="364171" cy="33681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Helvetica" pitchFamily="2" charset="0"/>
              </a:rPr>
              <a:t>2</a:t>
            </a:r>
          </a:p>
        </p:txBody>
      </p:sp>
      <p:sp>
        <p:nvSpPr>
          <p:cNvPr id="23" name="Oval 22"/>
          <p:cNvSpPr/>
          <p:nvPr/>
        </p:nvSpPr>
        <p:spPr>
          <a:xfrm>
            <a:off x="420844" y="2349381"/>
            <a:ext cx="364171" cy="33681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Helvetica" pitchFamily="2" charset="0"/>
              </a:rPr>
              <a:t>3</a:t>
            </a:r>
          </a:p>
        </p:txBody>
      </p:sp>
      <p:sp>
        <p:nvSpPr>
          <p:cNvPr id="24" name="Oval 23"/>
          <p:cNvSpPr/>
          <p:nvPr/>
        </p:nvSpPr>
        <p:spPr>
          <a:xfrm>
            <a:off x="416695" y="3250396"/>
            <a:ext cx="364171" cy="33681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Helvetica" pitchFamily="2" charset="0"/>
              </a:rPr>
              <a:t>4</a:t>
            </a:r>
          </a:p>
        </p:txBody>
      </p:sp>
      <p:sp>
        <p:nvSpPr>
          <p:cNvPr id="25" name="Oval 24"/>
          <p:cNvSpPr/>
          <p:nvPr/>
        </p:nvSpPr>
        <p:spPr>
          <a:xfrm>
            <a:off x="422292" y="4151411"/>
            <a:ext cx="364171" cy="33681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Helvetica" pitchFamily="2" charset="0"/>
              </a:rPr>
              <a:t>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B52E39E-E76D-49FC-B9A4-2C1291C4C802}"/>
              </a:ext>
            </a:extLst>
          </p:cNvPr>
          <p:cNvSpPr/>
          <p:nvPr/>
        </p:nvSpPr>
        <p:spPr>
          <a:xfrm>
            <a:off x="422292" y="5050849"/>
            <a:ext cx="364171" cy="33681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Helvetica" pitchFamily="2" charset="0"/>
              </a:rPr>
              <a:t>6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103645A-61E1-41E5-A3C8-9E6C16974B6C}"/>
              </a:ext>
            </a:extLst>
          </p:cNvPr>
          <p:cNvCxnSpPr>
            <a:cxnSpLocks/>
          </p:cNvCxnSpPr>
          <p:nvPr/>
        </p:nvCxnSpPr>
        <p:spPr>
          <a:xfrm flipV="1">
            <a:off x="4830052" y="1522257"/>
            <a:ext cx="335376" cy="8787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D5C3D97-65F0-4A91-8028-CF7A7D55BBF2}"/>
              </a:ext>
            </a:extLst>
          </p:cNvPr>
          <p:cNvCxnSpPr>
            <a:cxnSpLocks/>
          </p:cNvCxnSpPr>
          <p:nvPr/>
        </p:nvCxnSpPr>
        <p:spPr>
          <a:xfrm>
            <a:off x="4790783" y="3429000"/>
            <a:ext cx="374645" cy="9128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EE301813-4EC0-432C-8D0C-028C18EA596B}"/>
              </a:ext>
            </a:extLst>
          </p:cNvPr>
          <p:cNvSpPr/>
          <p:nvPr/>
        </p:nvSpPr>
        <p:spPr>
          <a:xfrm>
            <a:off x="870243" y="4830634"/>
            <a:ext cx="3851996" cy="7772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Helvetica" pitchFamily="2" charset="0"/>
              </a:rPr>
              <a:t>Sign Data Access Agreement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595AC85-EF32-4844-84BE-FF96F92E5440}"/>
              </a:ext>
            </a:extLst>
          </p:cNvPr>
          <p:cNvSpPr/>
          <p:nvPr/>
        </p:nvSpPr>
        <p:spPr>
          <a:xfrm>
            <a:off x="870243" y="3931196"/>
            <a:ext cx="3851996" cy="7772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Helvetica" pitchFamily="2" charset="0"/>
              </a:rPr>
              <a:t>REB &amp; Privacy Review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DC5834C-2AF1-4832-A325-DF06AB4C49A6}"/>
              </a:ext>
            </a:extLst>
          </p:cNvPr>
          <p:cNvSpPr/>
          <p:nvPr/>
        </p:nvSpPr>
        <p:spPr>
          <a:xfrm>
            <a:off x="870243" y="3030181"/>
            <a:ext cx="3851996" cy="7772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Helvetica" pitchFamily="2" charset="0"/>
              </a:rPr>
              <a:t>Privacy/Security Training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B0D1ED9-84B6-4811-A3D3-C962314B49FA}"/>
              </a:ext>
            </a:extLst>
          </p:cNvPr>
          <p:cNvSpPr/>
          <p:nvPr/>
        </p:nvSpPr>
        <p:spPr>
          <a:xfrm>
            <a:off x="870243" y="2129166"/>
            <a:ext cx="3851996" cy="7772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Helvetica" pitchFamily="2" charset="0"/>
              </a:rPr>
              <a:t>Application Reviews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2133A68-2E9C-43B9-916A-6BE2CCCBFC59}"/>
              </a:ext>
            </a:extLst>
          </p:cNvPr>
          <p:cNvSpPr/>
          <p:nvPr/>
        </p:nvSpPr>
        <p:spPr>
          <a:xfrm>
            <a:off x="870243" y="321985"/>
            <a:ext cx="3851996" cy="7772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Helvetica" pitchFamily="2" charset="0"/>
              </a:rPr>
              <a:t>Submit Feasibility Application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F5E1FCF-946F-4893-A1E3-02BB32E5BE3F}"/>
              </a:ext>
            </a:extLst>
          </p:cNvPr>
          <p:cNvSpPr/>
          <p:nvPr/>
        </p:nvSpPr>
        <p:spPr>
          <a:xfrm>
            <a:off x="870243" y="1221423"/>
            <a:ext cx="3851996" cy="7772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Helvetica" pitchFamily="2" charset="0"/>
              </a:rPr>
              <a:t>Submit Data Access Application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F45AE4-1A2A-4381-8439-6B5458A80AA1}"/>
              </a:ext>
            </a:extLst>
          </p:cNvPr>
          <p:cNvSpPr/>
          <p:nvPr/>
        </p:nvSpPr>
        <p:spPr>
          <a:xfrm>
            <a:off x="5227632" y="961635"/>
            <a:ext cx="2933544" cy="112124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  <a:latin typeface="Helvetica" pitchFamily="2" charset="0"/>
              </a:rPr>
              <a:t>Meetings to Attend: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  <a:latin typeface="Helvetica" pitchFamily="2" charset="0"/>
              </a:rPr>
              <a:t>Institute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  <a:latin typeface="Helvetica" pitchFamily="2" charset="0"/>
              </a:rPr>
              <a:t>Data and Research Committee (1/month)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50F21E8-3775-43E0-BE3A-7FBEAECA217E}"/>
              </a:ext>
            </a:extLst>
          </p:cNvPr>
          <p:cNvSpPr/>
          <p:nvPr/>
        </p:nvSpPr>
        <p:spPr>
          <a:xfrm>
            <a:off x="5227631" y="3440348"/>
            <a:ext cx="2933545" cy="21675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  <a:latin typeface="Helvetica" pitchFamily="2" charset="0"/>
              </a:rPr>
              <a:t>Documents to Complete: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  <a:latin typeface="Helvetica" pitchFamily="2" charset="0"/>
              </a:rPr>
              <a:t>Criminal Record Check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  <a:latin typeface="Helvetica" pitchFamily="2" charset="0"/>
              </a:rPr>
              <a:t>Confidentiality Agreement</a:t>
            </a:r>
          </a:p>
          <a:p>
            <a:endParaRPr lang="en-US" sz="1600" b="1" dirty="0">
              <a:solidFill>
                <a:schemeClr val="tx1"/>
              </a:solidFill>
              <a:latin typeface="Helvetica" pitchFamily="2" charset="0"/>
            </a:endParaRPr>
          </a:p>
          <a:p>
            <a:r>
              <a:rPr lang="en-US" sz="1600" b="1" dirty="0">
                <a:solidFill>
                  <a:schemeClr val="tx1"/>
                </a:solidFill>
                <a:latin typeface="Helvetica" pitchFamily="2" charset="0"/>
              </a:rPr>
              <a:t>Training: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  <a:latin typeface="Helvetica" pitchFamily="2" charset="0"/>
              </a:rPr>
              <a:t>Privacy 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  <a:latin typeface="Helvetica" pitchFamily="2" charset="0"/>
              </a:rPr>
              <a:t>Security Training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1E3F998-C6A1-4EB9-880B-B2EE4931119B}"/>
              </a:ext>
            </a:extLst>
          </p:cNvPr>
          <p:cNvSpPr/>
          <p:nvPr/>
        </p:nvSpPr>
        <p:spPr>
          <a:xfrm>
            <a:off x="870243" y="5708789"/>
            <a:ext cx="3851996" cy="7772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Helvetica" pitchFamily="2" charset="0"/>
              </a:rPr>
              <a:t>Access Data</a:t>
            </a:r>
          </a:p>
        </p:txBody>
      </p:sp>
    </p:spTree>
    <p:extLst>
      <p:ext uri="{BB962C8B-B14F-4D97-AF65-F5344CB8AC3E}">
        <p14:creationId xmlns:p14="http://schemas.microsoft.com/office/powerpoint/2010/main" val="2035720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/>
          <p:cNvSpPr/>
          <p:nvPr/>
        </p:nvSpPr>
        <p:spPr>
          <a:xfrm>
            <a:off x="420844" y="540557"/>
            <a:ext cx="364171" cy="33681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Helvetica" pitchFamily="2" charset="0"/>
              </a:rPr>
              <a:t>1</a:t>
            </a:r>
          </a:p>
        </p:txBody>
      </p:sp>
      <p:sp>
        <p:nvSpPr>
          <p:cNvPr id="22" name="Oval 21"/>
          <p:cNvSpPr/>
          <p:nvPr/>
        </p:nvSpPr>
        <p:spPr>
          <a:xfrm>
            <a:off x="420844" y="1439995"/>
            <a:ext cx="364171" cy="33681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Helvetica" pitchFamily="2" charset="0"/>
              </a:rPr>
              <a:t>2</a:t>
            </a:r>
          </a:p>
        </p:txBody>
      </p:sp>
      <p:sp>
        <p:nvSpPr>
          <p:cNvPr id="23" name="Oval 22"/>
          <p:cNvSpPr/>
          <p:nvPr/>
        </p:nvSpPr>
        <p:spPr>
          <a:xfrm>
            <a:off x="420844" y="2347738"/>
            <a:ext cx="364171" cy="33681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Helvetica" pitchFamily="2" charset="0"/>
              </a:rPr>
              <a:t>3</a:t>
            </a:r>
          </a:p>
        </p:txBody>
      </p:sp>
      <p:sp>
        <p:nvSpPr>
          <p:cNvPr id="24" name="Oval 23"/>
          <p:cNvSpPr/>
          <p:nvPr/>
        </p:nvSpPr>
        <p:spPr>
          <a:xfrm>
            <a:off x="420844" y="3255481"/>
            <a:ext cx="364171" cy="33681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Helvetica" pitchFamily="2" charset="0"/>
              </a:rPr>
              <a:t>4</a:t>
            </a:r>
          </a:p>
        </p:txBody>
      </p:sp>
      <p:sp>
        <p:nvSpPr>
          <p:cNvPr id="25" name="Oval 24"/>
          <p:cNvSpPr/>
          <p:nvPr/>
        </p:nvSpPr>
        <p:spPr>
          <a:xfrm>
            <a:off x="420844" y="4149768"/>
            <a:ext cx="364171" cy="33681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Helvetica" pitchFamily="2" charset="0"/>
              </a:rPr>
              <a:t>5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E301813-4EC0-432C-8D0C-028C18EA596B}"/>
              </a:ext>
            </a:extLst>
          </p:cNvPr>
          <p:cNvSpPr/>
          <p:nvPr/>
        </p:nvSpPr>
        <p:spPr>
          <a:xfrm>
            <a:off x="876341" y="4830635"/>
            <a:ext cx="3851996" cy="7739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Helvetica" pitchFamily="2" charset="0"/>
              </a:rPr>
              <a:t>Approved User Status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595AC85-EF32-4844-84BE-FF96F92E5440}"/>
              </a:ext>
            </a:extLst>
          </p:cNvPr>
          <p:cNvSpPr/>
          <p:nvPr/>
        </p:nvSpPr>
        <p:spPr>
          <a:xfrm>
            <a:off x="876341" y="3931197"/>
            <a:ext cx="3851996" cy="77395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Helvetica" pitchFamily="2" charset="0"/>
              </a:rPr>
              <a:t>Security Training &amp; Orientation</a:t>
            </a:r>
          </a:p>
          <a:p>
            <a:pPr algn="ctr"/>
            <a:r>
              <a:rPr lang="en-US" sz="1400" b="1" dirty="0">
                <a:latin typeface="Helvetica" pitchFamily="2" charset="0"/>
              </a:rPr>
              <a:t>(1 hour live session – data release &amp; vetting requirements)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DC5834C-2AF1-4832-A325-DF06AB4C49A6}"/>
              </a:ext>
            </a:extLst>
          </p:cNvPr>
          <p:cNvSpPr/>
          <p:nvPr/>
        </p:nvSpPr>
        <p:spPr>
          <a:xfrm>
            <a:off x="876341" y="3036910"/>
            <a:ext cx="3851996" cy="77395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Helvetica" pitchFamily="2" charset="0"/>
              </a:rPr>
              <a:t>Confidentiality Agreement</a:t>
            </a:r>
          </a:p>
          <a:p>
            <a:pPr algn="ctr"/>
            <a:r>
              <a:rPr lang="en-US" sz="1400" b="1" dirty="0">
                <a:latin typeface="Helvetica" pitchFamily="2" charset="0"/>
              </a:rPr>
              <a:t>(signed with University of New Brunswick)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B0D1ED9-84B6-4811-A3D3-C962314B49FA}"/>
              </a:ext>
            </a:extLst>
          </p:cNvPr>
          <p:cNvSpPr/>
          <p:nvPr/>
        </p:nvSpPr>
        <p:spPr>
          <a:xfrm>
            <a:off x="876341" y="2129167"/>
            <a:ext cx="3851996" cy="77395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Helvetica" pitchFamily="2" charset="0"/>
              </a:rPr>
              <a:t>Approved User Form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2133A68-2E9C-43B9-916A-6BE2CCCBFC59}"/>
              </a:ext>
            </a:extLst>
          </p:cNvPr>
          <p:cNvSpPr/>
          <p:nvPr/>
        </p:nvSpPr>
        <p:spPr>
          <a:xfrm>
            <a:off x="876341" y="321986"/>
            <a:ext cx="3851996" cy="77395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Helvetica" pitchFamily="2" charset="0"/>
              </a:rPr>
              <a:t>Privacy Training</a:t>
            </a:r>
          </a:p>
          <a:p>
            <a:pPr algn="ctr"/>
            <a:r>
              <a:rPr lang="en-US" sz="1600" b="1" dirty="0">
                <a:latin typeface="Helvetica" pitchFamily="2" charset="0"/>
              </a:rPr>
              <a:t>(1 hour live session)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F5E1FCF-946F-4893-A1E3-02BB32E5BE3F}"/>
              </a:ext>
            </a:extLst>
          </p:cNvPr>
          <p:cNvSpPr/>
          <p:nvPr/>
        </p:nvSpPr>
        <p:spPr>
          <a:xfrm>
            <a:off x="876341" y="1221424"/>
            <a:ext cx="3851996" cy="77395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Helvetica" pitchFamily="2" charset="0"/>
              </a:rPr>
              <a:t>Criminal Record Check</a:t>
            </a:r>
          </a:p>
          <a:p>
            <a:pPr algn="ctr"/>
            <a:r>
              <a:rPr lang="en-US" sz="1600" b="1" dirty="0">
                <a:latin typeface="Helvetica" pitchFamily="2" charset="0"/>
              </a:rPr>
              <a:t>(current last 12 months)</a:t>
            </a:r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176A02EA-413F-4AE8-8A89-7782A4CBA28A}"/>
              </a:ext>
            </a:extLst>
          </p:cNvPr>
          <p:cNvSpPr/>
          <p:nvPr/>
        </p:nvSpPr>
        <p:spPr>
          <a:xfrm>
            <a:off x="4852491" y="563349"/>
            <a:ext cx="280491" cy="363750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>
              <a:latin typeface="Helvetica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FDF0655-5977-480C-8F8E-CA0851A9B7E4}"/>
              </a:ext>
            </a:extLst>
          </p:cNvPr>
          <p:cNvSpPr/>
          <p:nvPr/>
        </p:nvSpPr>
        <p:spPr>
          <a:xfrm>
            <a:off x="5245747" y="321986"/>
            <a:ext cx="3108262" cy="104028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Helvetica" pitchFamily="2" charset="0"/>
              </a:rPr>
              <a:t>Annual Privacy Training is required for all Approved Users and NB-IRDT Staff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5DCDE51-DB87-4500-BDA5-E023B71E3305}"/>
              </a:ext>
            </a:extLst>
          </p:cNvPr>
          <p:cNvSpPr/>
          <p:nvPr/>
        </p:nvSpPr>
        <p:spPr>
          <a:xfrm>
            <a:off x="5257136" y="1708255"/>
            <a:ext cx="3096873" cy="15472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  <a:latin typeface="Helvetica" pitchFamily="2" charset="0"/>
              </a:rPr>
              <a:t>Criteria: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  <a:latin typeface="Helvetica" pitchFamily="2" charset="0"/>
              </a:rPr>
              <a:t>May be met in any order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  <a:latin typeface="Helvetica" pitchFamily="2" charset="0"/>
              </a:rPr>
              <a:t>May be met parallel to access data process (i.e. data access approval)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9FAC39-891C-4BD1-9BEE-562B61391CD1}"/>
              </a:ext>
            </a:extLst>
          </p:cNvPr>
          <p:cNvSpPr/>
          <p:nvPr/>
        </p:nvSpPr>
        <p:spPr>
          <a:xfrm>
            <a:off x="5257136" y="4224191"/>
            <a:ext cx="3096873" cy="13803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Helvetica" pitchFamily="2" charset="0"/>
              </a:rPr>
              <a:t>No data access is granted until all Approved User Criteria are met AND data access agreement signed</a:t>
            </a:r>
          </a:p>
        </p:txBody>
      </p:sp>
    </p:spTree>
    <p:extLst>
      <p:ext uri="{BB962C8B-B14F-4D97-AF65-F5344CB8AC3E}">
        <p14:creationId xmlns:p14="http://schemas.microsoft.com/office/powerpoint/2010/main" val="3748201453"/>
      </p:ext>
    </p:extLst>
  </p:cSld>
  <p:clrMapOvr>
    <a:masterClrMapping/>
  </p:clrMapOvr>
</p:sld>
</file>

<file path=ppt/theme/theme1.xml><?xml version="1.0" encoding="utf-8"?>
<a:theme xmlns:a="http://schemas.openxmlformats.org/drawingml/2006/main" name="UNB Bullet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9BD12E7886C094DB931FF02514AF4D7" ma:contentTypeVersion="11" ma:contentTypeDescription="Create a new document." ma:contentTypeScope="" ma:versionID="44b3a55157f1aaabf245c0d489a98d9c">
  <xsd:schema xmlns:xsd="http://www.w3.org/2001/XMLSchema" xmlns:xs="http://www.w3.org/2001/XMLSchema" xmlns:p="http://schemas.microsoft.com/office/2006/metadata/properties" xmlns:ns3="e10004cf-8432-4ee5-9a89-1cbeeae15575" xmlns:ns4="04d15de4-38b6-4ade-ac92-4335e1dc9ca9" targetNamespace="http://schemas.microsoft.com/office/2006/metadata/properties" ma:root="true" ma:fieldsID="8bddc83feeeb35fe83f698d1506b27d4" ns3:_="" ns4:_="">
    <xsd:import namespace="e10004cf-8432-4ee5-9a89-1cbeeae15575"/>
    <xsd:import namespace="04d15de4-38b6-4ade-ac92-4335e1dc9ca9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Location" minOccurs="0"/>
                <xsd:element ref="ns3:SharedWithDetails" minOccurs="0"/>
                <xsd:element ref="ns3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0004cf-8432-4ee5-9a89-1cbeeae1557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d15de4-38b6-4ade-ac92-4335e1dc9ca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C12B08C-1774-4BD2-B255-3EE14CE6B0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10004cf-8432-4ee5-9a89-1cbeeae15575"/>
    <ds:schemaRef ds:uri="04d15de4-38b6-4ade-ac92-4335e1dc9ca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EE085F0-8CCF-4675-9252-D9CC22CD3DF8}">
  <ds:schemaRefs>
    <ds:schemaRef ds:uri="http://schemas.microsoft.com/office/2006/documentManagement/types"/>
    <ds:schemaRef ds:uri="e10004cf-8432-4ee5-9a89-1cbeeae15575"/>
    <ds:schemaRef ds:uri="http://purl.org/dc/elements/1.1/"/>
    <ds:schemaRef ds:uri="http://www.w3.org/XML/1998/namespace"/>
    <ds:schemaRef ds:uri="http://purl.org/dc/dcmitype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04d15de4-38b6-4ade-ac92-4335e1dc9ca9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F526F970-9A6F-4693-A92F-B9E011DE3E9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5280</TotalTime>
  <Words>213</Words>
  <Application>Microsoft Office PowerPoint</Application>
  <PresentationFormat>On-screen Show (4:3)</PresentationFormat>
  <Paragraphs>64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Avenir Next</vt:lpstr>
      <vt:lpstr>Avenir Next Demi Bold</vt:lpstr>
      <vt:lpstr>Avenir Next Regular</vt:lpstr>
      <vt:lpstr>Arial</vt:lpstr>
      <vt:lpstr>Calibri</vt:lpstr>
      <vt:lpstr>Helvetica</vt:lpstr>
      <vt:lpstr>UNB Bullets</vt:lpstr>
      <vt:lpstr>PowerPoint Presentation</vt:lpstr>
      <vt:lpstr>PowerPoint Presentation</vt:lpstr>
      <vt:lpstr>PowerPoint Presentation</vt:lpstr>
    </vt:vector>
  </TitlesOfParts>
  <Company>ds+p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Agnes Jeglinska</dc:creator>
  <cp:lastModifiedBy>Jim Shen</cp:lastModifiedBy>
  <cp:revision>666</cp:revision>
  <cp:lastPrinted>2019-09-23T13:42:12Z</cp:lastPrinted>
  <dcterms:created xsi:type="dcterms:W3CDTF">2015-07-13T15:26:08Z</dcterms:created>
  <dcterms:modified xsi:type="dcterms:W3CDTF">2021-02-01T20:44:25Z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0x01010019BD12E7886C094DB931FF02514AF4D7</vt:lpwstr>
  </property>
</Properties>
</file>