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0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4705-5980-7B8B-B753-3A3D3078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E39EC-CA43-E6CB-8771-390E31CC5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F9F6-B7D9-425E-64DA-CFB4417F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23C-712D-408F-A85B-4285A96A8D5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09DF-2EFD-00D6-8270-F712D249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38B2E-C39A-BA27-0C0C-9E18EC09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5F2C-D169-472A-8B38-96B3974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A69F-1294-D304-CA65-7EC3AD786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24F97-E04B-9328-F632-109513223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31463-C16D-8D8E-2FE8-07B2439D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23C-712D-408F-A85B-4285A96A8D5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84CAA-8D7E-E854-D0C3-45C87D43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7C768-AD7D-D282-D15B-A419E52E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5F2C-D169-472A-8B38-96B3974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60C70-D2B3-DA1A-34C5-92DB97EEB2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DABC7-C680-8BA5-EE76-C753BB707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5875F-B490-066B-4533-8C947111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23C-712D-408F-A85B-4285A96A8D5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3B51-E535-A799-D1AC-30C42FB6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3BBB1-9499-FCC5-8EDB-EF2E5347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5F2C-D169-472A-8B38-96B3974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EC00-AB10-CD02-3E21-B8BA47A9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FFA9-6BFC-FF22-1372-27DD89470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86BD-C2FD-6874-DD20-A417FEC3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23C-712D-408F-A85B-4285A96A8D5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7D59-95DD-D4C1-42CF-2FD6E3B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D9E6E-DDF8-679A-5FEA-FE2A1390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5F2C-D169-472A-8B38-96B3974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8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2106-B561-69C9-DBB3-54D5638C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8F74B-DBFB-94E4-9596-C232F8E90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8E211-ACCF-CF14-F598-81872C7A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23C-712D-408F-A85B-4285A96A8D5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FF7D-7D94-3481-6D4F-AC9A7748E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C58F-C590-8020-27DF-52A295B9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5F2C-D169-472A-8B38-96B3974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3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4E71-D76D-5A5B-7F1E-BE4F93E2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4FEF3-71B6-0DC1-507C-D4E3BD78B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3EE40-CA23-BAC0-1CE4-F63000751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8F8FE-8CD4-B38C-6203-E67ADA2A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23C-712D-408F-A85B-4285A96A8D5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52B0-5858-00B3-2A3A-67C870DA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1ED7-E057-B637-6DCC-F6169ADA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5F2C-D169-472A-8B38-96B3974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F55C-F3A6-A1C9-3F9C-2F99E2B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BB3D8-661F-AC05-C012-63D4F9AF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3D792-92CD-ECF0-790D-F93D7FCB6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EE2CB-D460-C8A3-C491-9F2102C3F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07E69-4316-7695-3284-2950234C5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AA12B-1A8B-9CB1-60D9-AD6E5E48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23C-712D-408F-A85B-4285A96A8D5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468C8-E427-6DF9-A3AF-E9557763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7F224B-D203-3571-7A71-F66D9E8ED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5F2C-D169-472A-8B38-96B3974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8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049D8-FA8E-8851-58F1-AA4665E0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C5BFF-2DDB-A7F0-321E-D97D1364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23C-712D-408F-A85B-4285A96A8D5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9534-3C75-2116-D95B-5E0E8A0C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E891-5757-83C2-3EC6-2D75DC04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5F2C-D169-472A-8B38-96B3974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71EDE-E9BD-8D25-4CA0-33EF4B7A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23C-712D-408F-A85B-4285A96A8D5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EF945-2724-A11E-ECED-B46EEC75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62C66-B6F9-0469-E884-EA1A4A6C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5F2C-D169-472A-8B38-96B3974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FCCE5-E5D3-687E-A405-F942F214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746B-66D6-4711-1BD1-72789EB0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ED28F-E832-834E-9BF9-2164B9B11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CC2C9-9FF5-AB0E-D899-4405D0B3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23C-712D-408F-A85B-4285A96A8D5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DC140-354C-BAC8-2CC3-5CA7E608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4306A-0A98-DD3A-8CC9-DF033B4F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5F2C-D169-472A-8B38-96B3974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1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4233F-2272-CE27-CFC0-34227745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5D48E2-FB43-AF78-3280-5F850C2CF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F5507-9711-8252-9563-AFD7F111C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3F29F-85A8-6685-860F-F5A24128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D23C-712D-408F-A85B-4285A96A8D5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2E000-8CFA-3CA3-3A58-EDC6DEE7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C9B74-B789-AF10-BE87-2CA776A4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E5F2C-D169-472A-8B38-96B3974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35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D0640-84AD-50FB-C5C9-5AECE1F6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5AD04-4F46-1B1F-6050-C48BE8D80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6B37-6E6B-AF4A-AB1D-D30D79A07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DD23C-712D-408F-A85B-4285A96A8D51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294B5-F14E-6EBC-EC30-2E7356415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78B99-3B5B-BFD7-5C32-4AD87DEA0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5F2C-D169-472A-8B38-96B3974CC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6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4B7040-BEA8-349C-26F6-80A6DAEED552}"/>
              </a:ext>
            </a:extLst>
          </p:cNvPr>
          <p:cNvSpPr/>
          <p:nvPr/>
        </p:nvSpPr>
        <p:spPr>
          <a:xfrm>
            <a:off x="-4688" y="1550964"/>
            <a:ext cx="3999916" cy="2532184"/>
          </a:xfrm>
          <a:prstGeom prst="roundRect">
            <a:avLst>
              <a:gd name="adj" fmla="val 67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49E39F-86C4-66BC-1297-9EBF44B7C568}"/>
              </a:ext>
            </a:extLst>
          </p:cNvPr>
          <p:cNvSpPr/>
          <p:nvPr/>
        </p:nvSpPr>
        <p:spPr>
          <a:xfrm>
            <a:off x="2625970" y="728004"/>
            <a:ext cx="1533378" cy="7244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646A9F-BBEE-CDE2-BF0A-96A3A7E5AAEE}"/>
              </a:ext>
            </a:extLst>
          </p:cNvPr>
          <p:cNvSpPr/>
          <p:nvPr/>
        </p:nvSpPr>
        <p:spPr>
          <a:xfrm>
            <a:off x="4549727" y="728004"/>
            <a:ext cx="1533378" cy="7244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819D465-4AEA-F191-6DA8-5113E4B45D22}"/>
              </a:ext>
            </a:extLst>
          </p:cNvPr>
          <p:cNvSpPr/>
          <p:nvPr/>
        </p:nvSpPr>
        <p:spPr>
          <a:xfrm>
            <a:off x="6473484" y="728004"/>
            <a:ext cx="1533378" cy="7244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539D0F-0131-8B14-72A6-773B73456471}"/>
              </a:ext>
            </a:extLst>
          </p:cNvPr>
          <p:cNvSpPr/>
          <p:nvPr/>
        </p:nvSpPr>
        <p:spPr>
          <a:xfrm>
            <a:off x="8397241" y="728004"/>
            <a:ext cx="1533378" cy="7244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A7A5645-E949-431E-BC45-375D4A375DAA}"/>
              </a:ext>
            </a:extLst>
          </p:cNvPr>
          <p:cNvSpPr/>
          <p:nvPr/>
        </p:nvSpPr>
        <p:spPr>
          <a:xfrm>
            <a:off x="10320998" y="728004"/>
            <a:ext cx="1871002" cy="7244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4443B7A-0248-477D-F5E3-FF364337C417}"/>
              </a:ext>
            </a:extLst>
          </p:cNvPr>
          <p:cNvSpPr/>
          <p:nvPr/>
        </p:nvSpPr>
        <p:spPr>
          <a:xfrm>
            <a:off x="159431" y="283111"/>
            <a:ext cx="4750193" cy="393895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20F9DFA-EA54-F5F0-D210-B24504DAD446}"/>
              </a:ext>
            </a:extLst>
          </p:cNvPr>
          <p:cNvSpPr/>
          <p:nvPr/>
        </p:nvSpPr>
        <p:spPr>
          <a:xfrm>
            <a:off x="159431" y="202222"/>
            <a:ext cx="4750193" cy="39389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1FB135-1FDC-8229-6483-C6AF11B496AB}"/>
              </a:ext>
            </a:extLst>
          </p:cNvPr>
          <p:cNvSpPr txBox="1"/>
          <p:nvPr/>
        </p:nvSpPr>
        <p:spPr>
          <a:xfrm>
            <a:off x="159431" y="214503"/>
            <a:ext cx="475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/>
              </a:rPr>
              <a:t>Improving Sales Performance by Region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E2AD584-4224-EF2C-8C02-3036C8425A7C}"/>
              </a:ext>
            </a:extLst>
          </p:cNvPr>
          <p:cNvSpPr/>
          <p:nvPr/>
        </p:nvSpPr>
        <p:spPr>
          <a:xfrm>
            <a:off x="4093698" y="1550964"/>
            <a:ext cx="3999916" cy="2532184"/>
          </a:xfrm>
          <a:prstGeom prst="roundRect">
            <a:avLst>
              <a:gd name="adj" fmla="val 67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C3E58E-DA6F-2C75-F088-0FA1D238F940}"/>
              </a:ext>
            </a:extLst>
          </p:cNvPr>
          <p:cNvSpPr/>
          <p:nvPr/>
        </p:nvSpPr>
        <p:spPr>
          <a:xfrm>
            <a:off x="8192084" y="1550964"/>
            <a:ext cx="3999916" cy="2532184"/>
          </a:xfrm>
          <a:prstGeom prst="roundRect">
            <a:avLst>
              <a:gd name="adj" fmla="val 67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BB3918E-9DFD-7026-C15F-19D938C604BE}"/>
              </a:ext>
            </a:extLst>
          </p:cNvPr>
          <p:cNvSpPr/>
          <p:nvPr/>
        </p:nvSpPr>
        <p:spPr>
          <a:xfrm>
            <a:off x="0" y="4220308"/>
            <a:ext cx="3999916" cy="2532184"/>
          </a:xfrm>
          <a:prstGeom prst="roundRect">
            <a:avLst>
              <a:gd name="adj" fmla="val 67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A6C6A1-206E-FFE7-2FB8-92FE70AC24DB}"/>
              </a:ext>
            </a:extLst>
          </p:cNvPr>
          <p:cNvSpPr/>
          <p:nvPr/>
        </p:nvSpPr>
        <p:spPr>
          <a:xfrm>
            <a:off x="4098386" y="4220308"/>
            <a:ext cx="3999916" cy="2532184"/>
          </a:xfrm>
          <a:prstGeom prst="roundRect">
            <a:avLst>
              <a:gd name="adj" fmla="val 67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E613D29-5711-3CC6-0BA8-3794F9CECBC8}"/>
              </a:ext>
            </a:extLst>
          </p:cNvPr>
          <p:cNvSpPr/>
          <p:nvPr/>
        </p:nvSpPr>
        <p:spPr>
          <a:xfrm>
            <a:off x="8196772" y="4220308"/>
            <a:ext cx="3999916" cy="2532184"/>
          </a:xfrm>
          <a:prstGeom prst="roundRect">
            <a:avLst>
              <a:gd name="adj" fmla="val 679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5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Olajimi Adeleke</dc:creator>
  <cp:lastModifiedBy>Olajimi Adeleke</cp:lastModifiedBy>
  <cp:revision>2</cp:revision>
  <dcterms:created xsi:type="dcterms:W3CDTF">2025-05-11T18:32:49Z</dcterms:created>
  <dcterms:modified xsi:type="dcterms:W3CDTF">2025-05-11T21:30:08Z</dcterms:modified>
</cp:coreProperties>
</file>