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56" r:id="rId8"/>
    <p:sldId id="259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8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0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9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0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비디오대여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941168"/>
            <a:ext cx="6400800" cy="11989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플랫폼</a:t>
            </a:r>
            <a:r>
              <a:rPr lang="en-US" altLang="ko-KR" dirty="0" smtClean="0"/>
              <a:t> operation 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이재용선임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MSA </a:t>
            </a:r>
            <a:r>
              <a:rPr lang="ko-KR" altLang="en-US" dirty="0" smtClean="0"/>
              <a:t>추진 </a:t>
            </a:r>
            <a:r>
              <a:rPr lang="en-US" altLang="ko-KR" dirty="0" smtClean="0"/>
              <a:t>unit: </a:t>
            </a:r>
            <a:r>
              <a:rPr lang="ko-KR" altLang="en-US" dirty="0" smtClean="0"/>
              <a:t>이주연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이지민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김나연 선임</a:t>
            </a:r>
          </a:p>
          <a:p>
            <a:pPr algn="l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563888" y="3599229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팀 명</a:t>
            </a:r>
            <a:r>
              <a:rPr lang="en-US" altLang="ko-KR" dirty="0"/>
              <a:t>: </a:t>
            </a:r>
            <a:r>
              <a:rPr lang="ko-KR" altLang="en-US" dirty="0" err="1"/>
              <a:t>후레쉬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43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03848" y="764704"/>
            <a:ext cx="5724029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21629"/>
              </p:ext>
            </p:extLst>
          </p:nvPr>
        </p:nvGraphicFramePr>
        <p:xfrm>
          <a:off x="3851920" y="1484784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3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2276872"/>
            <a:ext cx="5076056" cy="436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1674"/>
              </p:ext>
            </p:extLst>
          </p:nvPr>
        </p:nvGraphicFramePr>
        <p:xfrm>
          <a:off x="406794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83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4653136"/>
            <a:ext cx="5076056" cy="198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37371" y="836712"/>
            <a:ext cx="5076056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9639"/>
              </p:ext>
            </p:extLst>
          </p:nvPr>
        </p:nvGraphicFramePr>
        <p:xfrm>
          <a:off x="1028814" y="2196828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12269"/>
              </p:ext>
            </p:extLst>
          </p:nvPr>
        </p:nvGraphicFramePr>
        <p:xfrm>
          <a:off x="812790" y="4339908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stCxn id="9" idx="0"/>
            <a:endCxn id="8" idx="2"/>
          </p:cNvCxnSpPr>
          <p:nvPr/>
        </p:nvCxnSpPr>
        <p:spPr>
          <a:xfrm flipH="1" flipV="1">
            <a:off x="2144938" y="4208508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6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4" y="908720"/>
            <a:ext cx="3701994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23928" y="886510"/>
            <a:ext cx="5189499" cy="369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89202"/>
              </p:ext>
            </p:extLst>
          </p:nvPr>
        </p:nvGraphicFramePr>
        <p:xfrm>
          <a:off x="442798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93262"/>
              </p:ext>
            </p:extLst>
          </p:nvPr>
        </p:nvGraphicFramePr>
        <p:xfrm>
          <a:off x="5220072" y="692696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60585"/>
              </p:ext>
            </p:extLst>
          </p:nvPr>
        </p:nvGraphicFramePr>
        <p:xfrm>
          <a:off x="1763688" y="3284984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9346"/>
              </p:ext>
            </p:extLst>
          </p:nvPr>
        </p:nvGraphicFramePr>
        <p:xfrm>
          <a:off x="1547664" y="5428064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37014"/>
              </p:ext>
            </p:extLst>
          </p:nvPr>
        </p:nvGraphicFramePr>
        <p:xfrm>
          <a:off x="873466" y="908720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88668"/>
              </p:ext>
            </p:extLst>
          </p:nvPr>
        </p:nvGraphicFramePr>
        <p:xfrm>
          <a:off x="5854837" y="2878843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7584" y="2606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비디오대여관리 시스템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436096" y="2492896"/>
            <a:ext cx="3600400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2" name="타원 11"/>
          <p:cNvSpPr/>
          <p:nvPr/>
        </p:nvSpPr>
        <p:spPr>
          <a:xfrm>
            <a:off x="1" y="3040876"/>
            <a:ext cx="6228184" cy="3620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4" name="타원 13"/>
          <p:cNvSpPr/>
          <p:nvPr/>
        </p:nvSpPr>
        <p:spPr>
          <a:xfrm>
            <a:off x="434305" y="635559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6" name="타원 15"/>
          <p:cNvSpPr/>
          <p:nvPr/>
        </p:nvSpPr>
        <p:spPr>
          <a:xfrm>
            <a:off x="4824482" y="332656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611560" y="3321568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5580113" y="2596689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6228185" y="6194215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65893" y="62432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핵심도메인</a:t>
            </a:r>
            <a:endParaRPr lang="ko-KR" altLang="en-US"/>
          </a:p>
        </p:txBody>
      </p:sp>
      <p:cxnSp>
        <p:nvCxnSpPr>
          <p:cNvPr id="20" name="직선 연결선 19"/>
          <p:cNvCxnSpPr>
            <a:stCxn id="10" idx="0"/>
            <a:endCxn id="8" idx="2"/>
          </p:cNvCxnSpPr>
          <p:nvPr/>
        </p:nvCxnSpPr>
        <p:spPr>
          <a:xfrm flipH="1" flipV="1">
            <a:off x="2879812" y="5296664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2"/>
            <a:endCxn id="8" idx="0"/>
          </p:cNvCxnSpPr>
          <p:nvPr/>
        </p:nvCxnSpPr>
        <p:spPr>
          <a:xfrm>
            <a:off x="2217446" y="2463200"/>
            <a:ext cx="662366" cy="82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1"/>
            <a:endCxn id="8" idx="3"/>
          </p:cNvCxnSpPr>
          <p:nvPr/>
        </p:nvCxnSpPr>
        <p:spPr>
          <a:xfrm flipH="1">
            <a:off x="3995936" y="3541783"/>
            <a:ext cx="1858901" cy="749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7" idx="1"/>
            <a:endCxn id="11" idx="3"/>
          </p:cNvCxnSpPr>
          <p:nvPr/>
        </p:nvCxnSpPr>
        <p:spPr>
          <a:xfrm flipH="1">
            <a:off x="3561426" y="1355636"/>
            <a:ext cx="1658646" cy="330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52120" y="578452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package </a:t>
            </a:r>
            <a:r>
              <a:rPr lang="en-US" altLang="ko-KR" b="1" dirty="0" err="1"/>
              <a:t>org.fresh.rent</a:t>
            </a:r>
            <a:r>
              <a:rPr lang="en-US" altLang="ko-KR" b="1" dirty="0"/>
              <a:t>;</a:t>
            </a:r>
          </a:p>
          <a:p>
            <a:endParaRPr lang="ko-KR" altLang="en-US" dirty="0"/>
          </a:p>
          <a:p>
            <a:r>
              <a:rPr lang="en-US" altLang="ko-KR" b="1" dirty="0"/>
              <a:t>public </a:t>
            </a:r>
            <a:r>
              <a:rPr lang="en-US" altLang="ko-KR" b="1" dirty="0" err="1"/>
              <a:t>enum</a:t>
            </a:r>
            <a:r>
              <a:rPr lang="en-US" altLang="ko-KR" b="1" dirty="0"/>
              <a:t> </a:t>
            </a:r>
            <a:r>
              <a:rPr lang="en-US" altLang="ko-KR" b="1" dirty="0" err="1"/>
              <a:t>StatusType</a:t>
            </a:r>
            <a:r>
              <a:rPr lang="en-US" altLang="ko-KR" b="1" dirty="0"/>
              <a:t> {</a:t>
            </a:r>
          </a:p>
          <a:p>
            <a:r>
              <a:rPr lang="en-US" altLang="ko-KR" b="1" i="1" dirty="0"/>
              <a:t>AVAILABLE,</a:t>
            </a:r>
          </a:p>
          <a:p>
            <a:r>
              <a:rPr lang="en-US" altLang="ko-KR" b="1" i="1" dirty="0"/>
              <a:t>RENTED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643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93261"/>
              </p:ext>
            </p:extLst>
          </p:nvPr>
        </p:nvGraphicFramePr>
        <p:xfrm>
          <a:off x="683568" y="692696"/>
          <a:ext cx="8064898" cy="5500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476"/>
                <a:gridCol w="1262606"/>
                <a:gridCol w="1152128"/>
                <a:gridCol w="994302"/>
                <a:gridCol w="994302"/>
                <a:gridCol w="1309956"/>
                <a:gridCol w="1152128"/>
              </a:tblGrid>
              <a:tr h="35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서비스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프로젝트 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방식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input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Output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263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Customer</a:t>
                      </a:r>
                      <a:endParaRPr lang="ko-KR" altLang="en-US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/user/{id}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조회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등록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수정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 삭제 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58536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Rent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fresh-rent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대여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 smtClean="0"/>
                        <a:t>videoId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customerId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err="1" smtClean="0"/>
                        <a:t>rentDate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9531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반납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smtClean="0"/>
                        <a:t>id, </a:t>
                      </a:r>
                      <a:r>
                        <a:rPr lang="en-US" altLang="ko-KR" sz="1100" dirty="0" err="1" smtClean="0"/>
                        <a:t>reuturnDate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변경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충전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차감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amount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생성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customerId</a:t>
                      </a:r>
                      <a:r>
                        <a:rPr lang="en-US" altLang="ko-KR" sz="1100" dirty="0" smtClean="0"/>
                        <a:t>, amount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</a:t>
                      </a:r>
                      <a:r>
                        <a:rPr lang="en-US" altLang="ko-KR" sz="1100" dirty="0" smtClean="0"/>
                        <a:t>point/user/{</a:t>
                      </a:r>
                      <a:r>
                        <a:rPr lang="en-US" altLang="ko-KR" sz="1100" dirty="0" err="1" smtClean="0"/>
                        <a:t>customerId</a:t>
                      </a:r>
                      <a:r>
                        <a:rPr lang="en-US" altLang="ko-KR" sz="1100" dirty="0" smtClean="0"/>
                        <a:t>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포인트 </a:t>
                      </a:r>
                      <a:r>
                        <a:rPr lang="ko-KR" altLang="en-US" sz="1100" dirty="0" smtClean="0"/>
                        <a:t>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customerId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Video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등록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390244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3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20688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개발 방법론 설계 </a:t>
            </a:r>
            <a:r>
              <a:rPr lang="en-US" altLang="ko-KR" dirty="0" smtClean="0"/>
              <a:t>: agile </a:t>
            </a:r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환경구성</a:t>
            </a:r>
            <a:endParaRPr lang="en-US" altLang="ko-KR" dirty="0" smtClean="0"/>
          </a:p>
          <a:p>
            <a:r>
              <a:rPr lang="en-US" altLang="ko-KR" dirty="0" smtClean="0"/>
              <a:t>  1) </a:t>
            </a:r>
            <a:r>
              <a:rPr lang="ko-KR" altLang="en-US" dirty="0" smtClean="0"/>
              <a:t>개발언어</a:t>
            </a:r>
            <a:r>
              <a:rPr lang="en-US" altLang="ko-KR" dirty="0" smtClean="0"/>
              <a:t>: java 1.8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2) </a:t>
            </a:r>
            <a:r>
              <a:rPr lang="ko-KR" altLang="en-US" dirty="0" smtClean="0"/>
              <a:t>형상관리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3) Build tool: maven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4) Test </a:t>
            </a:r>
            <a:r>
              <a:rPr lang="ko-KR" altLang="en-US" dirty="0" smtClean="0"/>
              <a:t>환경 및 </a:t>
            </a:r>
            <a:r>
              <a:rPr lang="en-US" altLang="ko-KR" dirty="0" smtClean="0"/>
              <a:t>Tool </a:t>
            </a:r>
            <a:r>
              <a:rPr lang="ko-KR" altLang="en-US" dirty="0" smtClean="0"/>
              <a:t>결정 </a:t>
            </a:r>
            <a:r>
              <a:rPr lang="en-US" altLang="ko-KR" dirty="0" smtClean="0"/>
              <a:t>: swagger</a:t>
            </a:r>
          </a:p>
          <a:p>
            <a:r>
              <a:rPr lang="en-US" altLang="ko-KR" dirty="0" smtClean="0"/>
              <a:t>  5)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: h2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파이프라인 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Devops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허브 </a:t>
            </a:r>
            <a:r>
              <a:rPr lang="en-US" altLang="ko-KR" dirty="0" smtClean="0"/>
              <a:t>commit -&gt;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4. Deploy </a:t>
            </a:r>
            <a:r>
              <a:rPr lang="ko-KR" altLang="en-US" dirty="0" smtClean="0"/>
              <a:t>환경 방법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470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438</Words>
  <Application>Microsoft Office PowerPoint</Application>
  <PresentationFormat>화면 슬라이드 쇼(4:3)</PresentationFormat>
  <Paragraphs>154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비디오대여 관리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43</cp:revision>
  <dcterms:created xsi:type="dcterms:W3CDTF">2019-06-25T02:15:16Z</dcterms:created>
  <dcterms:modified xsi:type="dcterms:W3CDTF">2019-06-26T04:30:22Z</dcterms:modified>
</cp:coreProperties>
</file>