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7" r:id="rId4"/>
    <p:sldId id="260" r:id="rId5"/>
    <p:sldId id="261" r:id="rId6"/>
    <p:sldId id="262" r:id="rId7"/>
    <p:sldId id="263" r:id="rId8"/>
    <p:sldId id="264" r:id="rId9"/>
    <p:sldId id="256" r:id="rId10"/>
    <p:sldId id="259" r:id="rId11"/>
    <p:sldId id="269" r:id="rId12"/>
    <p:sldId id="268" r:id="rId13"/>
    <p:sldId id="271" r:id="rId14"/>
    <p:sldId id="272" r:id="rId15"/>
    <p:sldId id="266" r:id="rId16"/>
    <p:sldId id="275" r:id="rId17"/>
    <p:sldId id="273" r:id="rId18"/>
    <p:sldId id="267" r:id="rId19"/>
    <p:sldId id="274" r:id="rId20"/>
    <p:sldId id="27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8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DD7F9-B183-49D5-ABC6-8890410C271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8671-A3D2-4155-8A33-B9ABB9747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6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발표시간은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68671-A3D2-4155-8A33-B9ABB97476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4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0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2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4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9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6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0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37F9-E3AF-48B4-B9CE-039217E71BBA}" type="datetimeFigureOut">
              <a:rPr lang="ko-KR" altLang="en-US" smtClean="0"/>
              <a:t>2019-06-27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1004/swagger-ui.html#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imin1117/fresh-proje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in1117/fresh-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62664a8e97f711e9a9a80a553d5ea75-162569714.ap-northeast-2.elb.amazonaws.com:11003/swagger-ui.html" TargetMode="External"/><Relationship Id="rId2" Type="http://schemas.openxmlformats.org/officeDocument/2006/relationships/hyperlink" Target="http://a6254bbd997f711e9a9a80a553d5ea75-1937025739.ap-northeast-2.elb.amazonaws.com:11001/swagger-ui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6270295c97f711e9a9a80a553d5ea75-1736245525.ap-northeast-2.elb.amazonaws.com:11004/swagger-ui.html" TargetMode="External"/><Relationship Id="rId4" Type="http://schemas.openxmlformats.org/officeDocument/2006/relationships/hyperlink" Target="http://a625da41097f711e9a9a80a553d5ea75-870848887.ap-northeast-2.elb.amazonaws.com:11002/swagger-ui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비디오대여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198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플랫폼</a:t>
            </a:r>
            <a:r>
              <a:rPr lang="en-US" altLang="ko-KR" dirty="0" smtClean="0"/>
              <a:t> operation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이재용선임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MSA </a:t>
            </a:r>
            <a:r>
              <a:rPr lang="ko-KR" altLang="en-US" dirty="0" smtClean="0"/>
              <a:t>추진 </a:t>
            </a:r>
            <a:r>
              <a:rPr lang="en-US" altLang="ko-KR" dirty="0" smtClean="0"/>
              <a:t>unit: </a:t>
            </a:r>
            <a:r>
              <a:rPr lang="ko-KR" altLang="en-US" dirty="0" smtClean="0"/>
              <a:t>이주연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이지민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김나연 선임</a:t>
            </a:r>
          </a:p>
          <a:p>
            <a:pPr algn="l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63888" y="3599229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팀 명</a:t>
            </a:r>
            <a:r>
              <a:rPr lang="en-US" altLang="ko-KR" dirty="0"/>
              <a:t>: </a:t>
            </a:r>
            <a:r>
              <a:rPr lang="ko-KR" altLang="en-US" dirty="0" err="1"/>
              <a:t>후레쉬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43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13343"/>
              </p:ext>
            </p:extLst>
          </p:nvPr>
        </p:nvGraphicFramePr>
        <p:xfrm>
          <a:off x="539552" y="1048079"/>
          <a:ext cx="8064898" cy="5500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6"/>
                <a:gridCol w="1262606"/>
                <a:gridCol w="1152128"/>
                <a:gridCol w="994302"/>
                <a:gridCol w="994302"/>
                <a:gridCol w="1309956"/>
                <a:gridCol w="1152128"/>
              </a:tblGrid>
              <a:tr h="35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r>
                        <a:rPr lang="en-US" altLang="ko-KR" sz="1100" b="1" dirty="0" smtClean="0"/>
                        <a:t>(MS)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input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Output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26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/user/{id}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조회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등록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 삭제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58536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대여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 smtClean="0"/>
                        <a:t>videoId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customerId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err="1" smtClean="0"/>
                        <a:t>rentDate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9531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반납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smtClean="0"/>
                        <a:t>id, </a:t>
                      </a:r>
                      <a:r>
                        <a:rPr lang="en-US" altLang="ko-KR" sz="1100" dirty="0" err="1" smtClean="0"/>
                        <a:t>reuturnDate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변경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충전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차감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amount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, amount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/point/user/{</a:t>
                      </a: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포인트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customerId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등록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390244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API </a:t>
            </a:r>
            <a:r>
              <a:rPr lang="ko-KR" altLang="en-US" b="1" dirty="0" smtClean="0"/>
              <a:t>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93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8835"/>
              </p:ext>
            </p:extLst>
          </p:nvPr>
        </p:nvGraphicFramePr>
        <p:xfrm>
          <a:off x="539552" y="3982769"/>
          <a:ext cx="5256585" cy="153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749"/>
                <a:gridCol w="1257515"/>
                <a:gridCol w="2880321"/>
              </a:tblGrid>
              <a:tr h="23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Swagger test </a:t>
                      </a:r>
                      <a:r>
                        <a:rPr lang="en-US" altLang="ko-KR" sz="1100" b="1" dirty="0" err="1" smtClean="0"/>
                        <a:t>url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3"/>
                        </a:rPr>
                        <a:t>http://localhost:11001/swagger-ui.html#/</a:t>
                      </a:r>
                      <a:endParaRPr lang="ko-KR" altLang="en-US" sz="1100" dirty="0"/>
                    </a:p>
                  </a:txBody>
                  <a:tcPr/>
                </a:tc>
              </a:tr>
              <a:tr h="352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hlinkClick r:id="rId3"/>
                        </a:rPr>
                        <a:t>http://localhost:11003/swagger-ui.html#/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303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3"/>
                        </a:rPr>
                        <a:t>http://localhost:11002/swagger-ui.html#/</a:t>
                      </a:r>
                      <a:endParaRPr lang="ko-KR" altLang="en-US" sz="1100" dirty="0"/>
                    </a:p>
                  </a:txBody>
                  <a:tcPr/>
                </a:tc>
              </a:tr>
              <a:tr h="347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3"/>
                        </a:rPr>
                        <a:t>http://localhost:11004/swagger-ui.html#/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28842"/>
              </p:ext>
            </p:extLst>
          </p:nvPr>
        </p:nvGraphicFramePr>
        <p:xfrm>
          <a:off x="539552" y="1048079"/>
          <a:ext cx="7488832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6120680"/>
              </a:tblGrid>
              <a:tr h="148725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환경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java 1.8, openjdk:8, h2</a:t>
                      </a:r>
                      <a:r>
                        <a:rPr lang="en-US" altLang="ko-KR" sz="1100" baseline="0" dirty="0" smtClean="0"/>
                        <a:t> , </a:t>
                      </a:r>
                      <a:r>
                        <a:rPr lang="en-US" altLang="ko-KR" sz="1100" baseline="0" dirty="0" smtClean="0"/>
                        <a:t>STS4.1 , DB H2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207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형상관리</a:t>
                      </a:r>
                      <a:r>
                        <a:rPr lang="en-US" altLang="ko-KR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Github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smtClean="0">
                          <a:hlinkClick r:id="rId4"/>
                        </a:rPr>
                        <a:t>https://github.com/jimin1117/fresh-project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Dockerimg</a:t>
                      </a:r>
                      <a:r>
                        <a:rPr lang="en-US" altLang="ko-KR" sz="1100" dirty="0" smtClean="0"/>
                        <a:t>: tag</a:t>
                      </a:r>
                      <a:r>
                        <a:rPr lang="ko-KR" altLang="en-US" sz="1100" dirty="0" smtClean="0"/>
                        <a:t>로 버전 관리</a:t>
                      </a:r>
                      <a:endParaRPr lang="ko-KR" altLang="en-US" sz="1100" dirty="0"/>
                    </a:p>
                  </a:txBody>
                  <a:tcPr/>
                </a:tc>
              </a:tr>
              <a:tr h="178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Build tool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maven 3.5.3</a:t>
                      </a:r>
                    </a:p>
                  </a:txBody>
                  <a:tcPr/>
                </a:tc>
              </a:tr>
              <a:tr h="178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Test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Tool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Swagger(</a:t>
                      </a:r>
                      <a:r>
                        <a:rPr lang="ko-KR" altLang="en-US" sz="1100" dirty="0" smtClean="0"/>
                        <a:t>하단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참조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배포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Docker </a:t>
                      </a:r>
                      <a:r>
                        <a:rPr lang="en-US" altLang="ko-KR" sz="1100" dirty="0" err="1" smtClean="0"/>
                        <a:t>img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생성하여 배포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배포프로세스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소스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개발</a:t>
                      </a:r>
                      <a:r>
                        <a:rPr lang="en-US" altLang="ko-KR" sz="1100" dirty="0" smtClean="0"/>
                        <a:t>-&gt; </a:t>
                      </a:r>
                      <a:r>
                        <a:rPr lang="en-US" altLang="ko-KR" sz="1100" dirty="0" err="1" smtClean="0"/>
                        <a:t>git</a:t>
                      </a:r>
                      <a:r>
                        <a:rPr lang="ko-KR" altLang="en-US" sz="1100" dirty="0" smtClean="0"/>
                        <a:t>허브 </a:t>
                      </a:r>
                      <a:r>
                        <a:rPr lang="en-US" altLang="ko-KR" sz="1100" dirty="0" smtClean="0"/>
                        <a:t>commit -&gt; maven </a:t>
                      </a:r>
                      <a:r>
                        <a:rPr lang="ko-KR" altLang="en-US" sz="1100" dirty="0" err="1" smtClean="0"/>
                        <a:t>빌드</a:t>
                      </a:r>
                      <a:r>
                        <a:rPr lang="en-US" altLang="ko-KR" sz="1100" dirty="0" smtClean="0"/>
                        <a:t> -&gt; </a:t>
                      </a:r>
                      <a:r>
                        <a:rPr lang="en-US" altLang="ko-KR" sz="1100" dirty="0" err="1" smtClean="0"/>
                        <a:t>docker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err="1" smtClean="0"/>
                        <a:t>img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빌드</a:t>
                      </a:r>
                      <a:r>
                        <a:rPr lang="en-US" altLang="ko-KR" sz="1100" dirty="0" smtClean="0"/>
                        <a:t>-&gt; registry</a:t>
                      </a:r>
                      <a:r>
                        <a:rPr lang="ko-KR" altLang="en-US" sz="1100" dirty="0" smtClean="0"/>
                        <a:t>에 </a:t>
                      </a:r>
                      <a:r>
                        <a:rPr lang="en-US" altLang="ko-KR" sz="1100" dirty="0" err="1" smtClean="0"/>
                        <a:t>img</a:t>
                      </a:r>
                      <a:r>
                        <a:rPr lang="en-US" altLang="ko-KR" sz="1100" dirty="0" smtClean="0"/>
                        <a:t> push-&gt; K8S</a:t>
                      </a:r>
                      <a:r>
                        <a:rPr lang="ko-KR" altLang="en-US" sz="1100" dirty="0" smtClean="0"/>
                        <a:t>배포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532332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[Swagger-local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test]</a:t>
            </a:r>
            <a:endParaRPr lang="ko-KR" alt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/>
              <a:t>System &amp; Software </a:t>
            </a:r>
            <a:r>
              <a:rPr lang="en-US" altLang="ko-KR" b="1" dirty="0" smtClean="0"/>
              <a:t>Architecture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317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4296" r="22500" b="3157"/>
          <a:stretch/>
        </p:blipFill>
        <p:spPr bwMode="auto">
          <a:xfrm>
            <a:off x="1043608" y="764704"/>
            <a:ext cx="6336704" cy="575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6335167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https://github.com/jimin1117/fresh-project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en-US" altLang="ko-KR" b="1" dirty="0"/>
              <a:t>.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Github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062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3"/>
          <a:stretch/>
        </p:blipFill>
        <p:spPr>
          <a:xfrm>
            <a:off x="5868144" y="764704"/>
            <a:ext cx="3096297" cy="57253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15"/>
            <a:ext cx="3048426" cy="3429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8"/>
          <a:stretch/>
        </p:blipFill>
        <p:spPr>
          <a:xfrm>
            <a:off x="2957381" y="740815"/>
            <a:ext cx="2952328" cy="5144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en-US" altLang="ko-KR" b="1" dirty="0"/>
              <a:t>.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소스구조</a:t>
            </a:r>
            <a:r>
              <a:rPr lang="en-US" altLang="ko-KR" b="1" dirty="0" smtClean="0"/>
              <a:t> 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050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90"/>
          <a:stretch/>
        </p:blipFill>
        <p:spPr>
          <a:xfrm>
            <a:off x="4211960" y="0"/>
            <a:ext cx="305892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9"/>
          <a:stretch/>
        </p:blipFill>
        <p:spPr>
          <a:xfrm>
            <a:off x="251520" y="908720"/>
            <a:ext cx="3018275" cy="5792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en-US" altLang="ko-KR" b="1" dirty="0"/>
              <a:t>.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소스구조</a:t>
            </a:r>
            <a:r>
              <a:rPr lang="en-US" altLang="ko-KR" b="1" dirty="0" smtClean="0"/>
              <a:t> II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162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012491" y="1628800"/>
            <a:ext cx="1697725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가용영역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5056" y="1196752"/>
            <a:ext cx="4985947" cy="275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4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8717997" y="29934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2" y="4846074"/>
            <a:ext cx="925190" cy="5824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221088"/>
            <a:ext cx="1472939" cy="505344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580443" y="4941168"/>
            <a:ext cx="50405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80443" y="4295622"/>
            <a:ext cx="50405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K8S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16747" y="1618526"/>
            <a:ext cx="1697725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가용영역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08008" y="2109938"/>
            <a:ext cx="1368152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481533" y="2142740"/>
            <a:ext cx="1368152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57" name="타원 56"/>
          <p:cNvSpPr/>
          <p:nvPr/>
        </p:nvSpPr>
        <p:spPr>
          <a:xfrm>
            <a:off x="2424032" y="2590634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 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2501313" y="3008939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4805569" y="2566706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>
          <a:xfrm>
            <a:off x="4805569" y="2884915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952" y="4850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시스템 환경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구성도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632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8717997" y="29934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15377" r="2283" b="70030"/>
          <a:stretch/>
        </p:blipFill>
        <p:spPr>
          <a:xfrm>
            <a:off x="126640" y="5085184"/>
            <a:ext cx="8981864" cy="10581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9" t="11352" r="3252" b="13372"/>
          <a:stretch/>
        </p:blipFill>
        <p:spPr>
          <a:xfrm>
            <a:off x="577261" y="980728"/>
            <a:ext cx="7458618" cy="38718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1952" y="4850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시스템 환경 </a:t>
            </a:r>
            <a:r>
              <a:rPr lang="en-US" altLang="ko-KR" b="1" dirty="0" smtClean="0"/>
              <a:t>– AWS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988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" y="116632"/>
            <a:ext cx="9144000" cy="48216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" y="4959045"/>
            <a:ext cx="9144000" cy="1757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952" y="4850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시스템 환경</a:t>
            </a:r>
            <a:r>
              <a:rPr lang="en-US" altLang="ko-KR" b="1" dirty="0" smtClean="0"/>
              <a:t>– K8S Dashboard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767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364431" y="1304907"/>
            <a:ext cx="1512169" cy="1944216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12907"/>
              </p:ext>
            </p:extLst>
          </p:nvPr>
        </p:nvGraphicFramePr>
        <p:xfrm>
          <a:off x="179512" y="548679"/>
          <a:ext cx="8715822" cy="6048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959"/>
                <a:gridCol w="7776863"/>
              </a:tblGrid>
              <a:tr h="2966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Appl.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78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Platform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03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Infra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292080" y="1340768"/>
            <a:ext cx="2376265" cy="1944216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6440" y="160853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Front-end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8795"/>
              </p:ext>
            </p:extLst>
          </p:nvPr>
        </p:nvGraphicFramePr>
        <p:xfrm>
          <a:off x="6516217" y="2069036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Point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2141"/>
              </p:ext>
            </p:extLst>
          </p:nvPr>
        </p:nvGraphicFramePr>
        <p:xfrm>
          <a:off x="6538010" y="2698852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31799"/>
              </p:ext>
            </p:extLst>
          </p:nvPr>
        </p:nvGraphicFramePr>
        <p:xfrm>
          <a:off x="5406964" y="2069036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Rent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65947"/>
              </p:ext>
            </p:extLst>
          </p:nvPr>
        </p:nvGraphicFramePr>
        <p:xfrm>
          <a:off x="5428757" y="2683076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68145" y="14857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Micro-Service</a:t>
            </a:r>
            <a:endParaRPr lang="ko-KR" altLang="en-US" sz="1200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8100392" y="2198648"/>
            <a:ext cx="617605" cy="5464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8767" y="872859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Back-end</a:t>
            </a:r>
            <a:endParaRPr lang="ko-KR" altLang="en-US" dirty="0"/>
          </a:p>
        </p:txBody>
      </p:sp>
      <p:cxnSp>
        <p:nvCxnSpPr>
          <p:cNvPr id="22" name="직선 연결선 21"/>
          <p:cNvCxnSpPr>
            <a:endCxn id="11" idx="2"/>
          </p:cNvCxnSpPr>
          <p:nvPr/>
        </p:nvCxnSpPr>
        <p:spPr>
          <a:xfrm>
            <a:off x="7668345" y="2335253"/>
            <a:ext cx="432047" cy="13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591766"/>
            <a:ext cx="1149957" cy="72389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64" y="5654557"/>
            <a:ext cx="1472939" cy="649360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42071"/>
              </p:ext>
            </p:extLst>
          </p:nvPr>
        </p:nvGraphicFramePr>
        <p:xfrm>
          <a:off x="2628800" y="2308121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UI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Node JS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61954"/>
              </p:ext>
            </p:extLst>
          </p:nvPr>
        </p:nvGraphicFramePr>
        <p:xfrm>
          <a:off x="3995936" y="2142741"/>
          <a:ext cx="10317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API</a:t>
                      </a:r>
                      <a:r>
                        <a:rPr lang="en-US" altLang="ko-KR" sz="1000" baseline="0" dirty="0" smtClean="0"/>
                        <a:t> GW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Zuul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>
            <a:stCxn id="28" idx="3"/>
            <a:endCxn id="30" idx="1"/>
          </p:cNvCxnSpPr>
          <p:nvPr/>
        </p:nvCxnSpPr>
        <p:spPr>
          <a:xfrm>
            <a:off x="3876600" y="2277015"/>
            <a:ext cx="119336" cy="18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</p:cNvCxnSpPr>
          <p:nvPr/>
        </p:nvCxnSpPr>
        <p:spPr>
          <a:xfrm>
            <a:off x="5027712" y="2462781"/>
            <a:ext cx="264368" cy="9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50986"/>
              </p:ext>
            </p:extLst>
          </p:nvPr>
        </p:nvGraphicFramePr>
        <p:xfrm>
          <a:off x="1259632" y="2091413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Ingress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NGINX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403648" y="14857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2"/>
            <a:endCxn id="41" idx="0"/>
          </p:cNvCxnSpPr>
          <p:nvPr/>
        </p:nvCxnSpPr>
        <p:spPr>
          <a:xfrm flipH="1">
            <a:off x="1775520" y="1855128"/>
            <a:ext cx="24172" cy="23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3"/>
            <a:endCxn id="29" idx="1"/>
          </p:cNvCxnSpPr>
          <p:nvPr/>
        </p:nvCxnSpPr>
        <p:spPr>
          <a:xfrm>
            <a:off x="2291408" y="2335253"/>
            <a:ext cx="337392" cy="216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5921" y="3573016"/>
            <a:ext cx="120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Devops</a:t>
            </a:r>
            <a:r>
              <a:rPr lang="en-US" altLang="ko-KR" sz="1000" dirty="0" smtClean="0"/>
              <a:t>-Pipeline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13" y="4653137"/>
            <a:ext cx="540060" cy="600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57" y="3879889"/>
            <a:ext cx="777784" cy="7235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13" y="4653137"/>
            <a:ext cx="1081695" cy="5968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02316" y="3589461"/>
            <a:ext cx="120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협업 </a:t>
            </a:r>
            <a:r>
              <a:rPr lang="en-US" altLang="ko-KR" sz="1000" dirty="0" smtClean="0"/>
              <a:t>tool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16" y="3879889"/>
            <a:ext cx="1602212" cy="3624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52" y="4263715"/>
            <a:ext cx="1367135" cy="557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04527" y="3633668"/>
            <a:ext cx="146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Centralized Logging</a:t>
            </a:r>
            <a:endParaRPr lang="ko-KR" altLang="en-US" sz="1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64" y="4665270"/>
            <a:ext cx="683030" cy="6278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64" y="3848314"/>
            <a:ext cx="749948" cy="6941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30271" y="3633667"/>
            <a:ext cx="146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API G/W</a:t>
            </a:r>
            <a:endParaRPr lang="ko-KR" altLang="en-US" sz="10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92" y="3866705"/>
            <a:ext cx="1143160" cy="65731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103632" y="4653136"/>
            <a:ext cx="1826018" cy="678695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18585" y="5445224"/>
            <a:ext cx="3923587" cy="97210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59898" y="16033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Blue Print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926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807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관련</a:t>
            </a:r>
            <a:endParaRPr lang="en-US" altLang="ko-KR" dirty="0" smtClean="0"/>
          </a:p>
          <a:p>
            <a:r>
              <a:rPr lang="ko-KR" altLang="en-US" dirty="0" smtClean="0"/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소스 </a:t>
            </a:r>
            <a:r>
              <a:rPr lang="ko-KR" altLang="en-US" dirty="0" smtClean="0"/>
              <a:t>충돌로 인하여</a:t>
            </a:r>
            <a:r>
              <a:rPr lang="en-US" altLang="ko-KR" dirty="0" smtClean="0"/>
              <a:t>, Branch </a:t>
            </a:r>
            <a:r>
              <a:rPr lang="ko-KR" altLang="en-US" dirty="0" smtClean="0"/>
              <a:t>생성하여 로컬 테스트 후 </a:t>
            </a:r>
            <a:r>
              <a:rPr lang="en-US" altLang="ko-KR" dirty="0" smtClean="0"/>
              <a:t>Master merge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K8S </a:t>
            </a:r>
            <a:r>
              <a:rPr lang="ko-KR" altLang="en-US" dirty="0" smtClean="0"/>
              <a:t>클러스터 구성관련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worker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구동 시 </a:t>
            </a:r>
            <a:r>
              <a:rPr lang="ko-KR" altLang="en-US" dirty="0" smtClean="0"/>
              <a:t>클러스터 </a:t>
            </a:r>
            <a:r>
              <a:rPr lang="ko-KR" altLang="en-US" dirty="0" smtClean="0"/>
              <a:t>조인이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</a:t>
            </a:r>
            <a:r>
              <a:rPr lang="ko-KR" altLang="en-US" dirty="0" smtClean="0"/>
              <a:t>되어</a:t>
            </a:r>
            <a:r>
              <a:rPr lang="en-US" altLang="ko-KR" dirty="0" smtClean="0"/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IAM </a:t>
            </a:r>
            <a:r>
              <a:rPr lang="ko-KR" altLang="en-US" dirty="0" smtClean="0">
                <a:sym typeface="Wingdings" panose="05000000000000000000" pitchFamily="2" charset="2"/>
              </a:rPr>
              <a:t>필요 권한을 </a:t>
            </a:r>
            <a:r>
              <a:rPr lang="ko-KR" altLang="en-US" dirty="0" smtClean="0">
                <a:sym typeface="Wingdings" panose="05000000000000000000" pitchFamily="2" charset="2"/>
              </a:rPr>
              <a:t>추가하여 해결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898" y="16033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en-US" altLang="ko-KR" b="1" dirty="0"/>
              <a:t>Lessoned &amp; Learned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055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목표</a:t>
            </a:r>
            <a:r>
              <a:rPr lang="en-US" altLang="ko-KR" dirty="0" smtClean="0"/>
              <a:t>: AWS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기반으로 서비스를 성공적으로 올리기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스토밍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모델링 단계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어떤 시스템을 구축 할 것인가</a:t>
            </a:r>
            <a:r>
              <a:rPr lang="en-US" altLang="ko-KR" dirty="0" smtClean="0"/>
              <a:t>? : </a:t>
            </a:r>
            <a:r>
              <a:rPr lang="ko-KR" altLang="en-US" dirty="0" smtClean="0"/>
              <a:t>비디오 대여 관리 시스템</a:t>
            </a:r>
            <a:endParaRPr lang="en-US" altLang="ko-KR" dirty="0" smtClean="0"/>
          </a:p>
          <a:p>
            <a:r>
              <a:rPr lang="en-US" altLang="ko-KR" dirty="0" smtClean="0"/>
              <a:t>  2.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스토밍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바운디드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식별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4. </a:t>
            </a:r>
            <a:r>
              <a:rPr lang="ko-KR" altLang="en-US" dirty="0" smtClean="0"/>
              <a:t>마이크로 서비스 후보 식별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5. </a:t>
            </a:r>
            <a:r>
              <a:rPr lang="ko-KR" altLang="en-US" dirty="0" smtClean="0"/>
              <a:t>도메인 모델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모듈 설계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6. </a:t>
            </a:r>
            <a:r>
              <a:rPr lang="ko-KR" altLang="en-US" dirty="0" smtClean="0"/>
              <a:t>마이크로 서비스 설계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7. API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System &amp; </a:t>
            </a:r>
            <a:r>
              <a:rPr lang="en-US" altLang="ko-KR" dirty="0" err="1" smtClean="0"/>
              <a:t>Sofeware</a:t>
            </a:r>
            <a:r>
              <a:rPr lang="en-US" altLang="ko-KR" dirty="0" smtClean="0"/>
              <a:t> Architecture,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개발방법론 설계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개발환경 구성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3. </a:t>
            </a:r>
            <a:r>
              <a:rPr lang="ko-KR" altLang="en-US" dirty="0" smtClean="0"/>
              <a:t>파이프라인 구성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4. Deploy </a:t>
            </a:r>
            <a:r>
              <a:rPr lang="ko-KR" altLang="en-US" dirty="0" smtClean="0"/>
              <a:t>환경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 및 발표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8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11741"/>
              </p:ext>
            </p:extLst>
          </p:nvPr>
        </p:nvGraphicFramePr>
        <p:xfrm>
          <a:off x="467544" y="836712"/>
          <a:ext cx="8136903" cy="208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037"/>
                <a:gridCol w="1575299"/>
                <a:gridCol w="5112567"/>
              </a:tblGrid>
              <a:tr h="23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Project</a:t>
                      </a:r>
                      <a:r>
                        <a:rPr lang="ko-KR" altLang="en-US" sz="1100" b="1" dirty="0" smtClean="0"/>
                        <a:t>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Swagger test </a:t>
                      </a:r>
                      <a:r>
                        <a:rPr lang="en-US" altLang="ko-KR" sz="1100" b="1" dirty="0" err="1" smtClean="0"/>
                        <a:t>url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http://a6254bbd997f711e9a9a80a553d5ea75-1937025739.ap-northeast-2.elb.amazonaws.com:11001/swagger-ui.html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http://a62664a8e97f711e9a9a80a553d5ea75-162569714.ap-northeast-2.elb.amazonaws.com:11003/swagger-ui.html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03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http://a625da41097f711e9a9a80a553d5ea75-870848887.ap-northeast-2.elb.amazonaws.com:11002/swagger-ui.html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7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http://a6270295c97f711e9a9a80a553d5ea75-1736245525.ap-northeast-2.elb.amazonaws.com:11004/swagger-ui.html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9898" y="16033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smtClean="0"/>
              <a:t>시연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998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224677"/>
            <a:ext cx="4608512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스토밍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 smtClean="0"/>
              <a:t>도메인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API </a:t>
            </a: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/>
              <a:t>System &amp; Software </a:t>
            </a:r>
            <a:r>
              <a:rPr lang="en-US" altLang="ko-KR" b="1" dirty="0" smtClean="0"/>
              <a:t>Architecture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 smtClean="0"/>
              <a:t>개발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ko-KR" altLang="en-US" b="1" dirty="0" smtClean="0"/>
              <a:t>시스템 환경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en-US" altLang="ko-KR" b="1" dirty="0" smtClean="0"/>
              <a:t>Blue Print</a:t>
            </a:r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en-US" altLang="ko-KR" b="1" dirty="0" smtClean="0"/>
              <a:t>Lessoned &amp; Learned</a:t>
            </a:r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ko-KR" altLang="en-US" b="1" dirty="0" smtClean="0"/>
              <a:t>시연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08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12348"/>
            <a:ext cx="7884269" cy="5929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스토밍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0975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12348"/>
            <a:ext cx="7884269" cy="5929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07904" y="1124744"/>
            <a:ext cx="5219973" cy="547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21629"/>
              </p:ext>
            </p:extLst>
          </p:nvPr>
        </p:nvGraphicFramePr>
        <p:xfrm>
          <a:off x="3851920" y="1484784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도메인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customer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4532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/>
          <a:stretch/>
        </p:blipFill>
        <p:spPr>
          <a:xfrm>
            <a:off x="251520" y="843378"/>
            <a:ext cx="8676357" cy="57985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2276872"/>
            <a:ext cx="5076056" cy="436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1674"/>
              </p:ext>
            </p:extLst>
          </p:nvPr>
        </p:nvGraphicFramePr>
        <p:xfrm>
          <a:off x="406794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도메인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video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138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9"/>
          <a:stretch/>
        </p:blipFill>
        <p:spPr>
          <a:xfrm>
            <a:off x="251520" y="908720"/>
            <a:ext cx="8676357" cy="57332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4653136"/>
            <a:ext cx="5076056" cy="198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7371" y="836712"/>
            <a:ext cx="5076056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9639"/>
              </p:ext>
            </p:extLst>
          </p:nvPr>
        </p:nvGraphicFramePr>
        <p:xfrm>
          <a:off x="1028814" y="2196828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2269"/>
              </p:ext>
            </p:extLst>
          </p:nvPr>
        </p:nvGraphicFramePr>
        <p:xfrm>
          <a:off x="812790" y="4339908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9" idx="0"/>
            <a:endCxn id="8" idx="2"/>
          </p:cNvCxnSpPr>
          <p:nvPr/>
        </p:nvCxnSpPr>
        <p:spPr>
          <a:xfrm flipH="1" flipV="1">
            <a:off x="2144938" y="4208508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도메인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Rent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7616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4"/>
          <a:stretch/>
        </p:blipFill>
        <p:spPr>
          <a:xfrm>
            <a:off x="251520" y="1029810"/>
            <a:ext cx="8676357" cy="56121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4" y="908720"/>
            <a:ext cx="3701994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3928" y="886510"/>
            <a:ext cx="5189499" cy="369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89202"/>
              </p:ext>
            </p:extLst>
          </p:nvPr>
        </p:nvGraphicFramePr>
        <p:xfrm>
          <a:off x="442798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도메인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point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6191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93262"/>
              </p:ext>
            </p:extLst>
          </p:nvPr>
        </p:nvGraphicFramePr>
        <p:xfrm>
          <a:off x="5220072" y="692696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60585"/>
              </p:ext>
            </p:extLst>
          </p:nvPr>
        </p:nvGraphicFramePr>
        <p:xfrm>
          <a:off x="1763688" y="3284984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9346"/>
              </p:ext>
            </p:extLst>
          </p:nvPr>
        </p:nvGraphicFramePr>
        <p:xfrm>
          <a:off x="1547664" y="5428064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7014"/>
              </p:ext>
            </p:extLst>
          </p:nvPr>
        </p:nvGraphicFramePr>
        <p:xfrm>
          <a:off x="873466" y="908720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8668"/>
              </p:ext>
            </p:extLst>
          </p:nvPr>
        </p:nvGraphicFramePr>
        <p:xfrm>
          <a:off x="5854837" y="2878843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33348" y="5031738"/>
            <a:ext cx="2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비디오대여관리 시스템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436096" y="2492896"/>
            <a:ext cx="3600400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2" name="타원 11"/>
          <p:cNvSpPr/>
          <p:nvPr/>
        </p:nvSpPr>
        <p:spPr>
          <a:xfrm>
            <a:off x="1" y="3040876"/>
            <a:ext cx="6228184" cy="3620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4" name="타원 13"/>
          <p:cNvSpPr/>
          <p:nvPr/>
        </p:nvSpPr>
        <p:spPr>
          <a:xfrm>
            <a:off x="434305" y="635559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6" name="타원 15"/>
          <p:cNvSpPr/>
          <p:nvPr/>
        </p:nvSpPr>
        <p:spPr>
          <a:xfrm>
            <a:off x="4824482" y="332656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611560" y="3321568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5580113" y="2596689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6228185" y="6194215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5893" y="6243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핵심도메인</a:t>
            </a:r>
            <a:endParaRPr lang="ko-KR" altLang="en-US"/>
          </a:p>
        </p:txBody>
      </p:sp>
      <p:cxnSp>
        <p:nvCxnSpPr>
          <p:cNvPr id="20" name="직선 연결선 19"/>
          <p:cNvCxnSpPr>
            <a:stCxn id="10" idx="0"/>
            <a:endCxn id="8" idx="2"/>
          </p:cNvCxnSpPr>
          <p:nvPr/>
        </p:nvCxnSpPr>
        <p:spPr>
          <a:xfrm flipH="1" flipV="1">
            <a:off x="2879812" y="5296664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8" idx="0"/>
          </p:cNvCxnSpPr>
          <p:nvPr/>
        </p:nvCxnSpPr>
        <p:spPr>
          <a:xfrm>
            <a:off x="2217446" y="2463200"/>
            <a:ext cx="662366" cy="82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  <a:endCxn id="8" idx="3"/>
          </p:cNvCxnSpPr>
          <p:nvPr/>
        </p:nvCxnSpPr>
        <p:spPr>
          <a:xfrm flipH="1">
            <a:off x="3995936" y="3541783"/>
            <a:ext cx="1858901" cy="74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1"/>
            <a:endCxn id="11" idx="3"/>
          </p:cNvCxnSpPr>
          <p:nvPr/>
        </p:nvCxnSpPr>
        <p:spPr>
          <a:xfrm flipH="1">
            <a:off x="3561426" y="1355636"/>
            <a:ext cx="1658646" cy="330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도메인</a:t>
            </a:r>
            <a:r>
              <a:rPr lang="en-US" altLang="ko-KR" b="1" dirty="0"/>
              <a:t> 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종합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2643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805</Words>
  <Application>Microsoft Office PowerPoint</Application>
  <PresentationFormat>화면 슬라이드 쇼(4:3)</PresentationFormat>
  <Paragraphs>288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비디오대여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117</cp:revision>
  <dcterms:created xsi:type="dcterms:W3CDTF">2019-06-25T02:15:16Z</dcterms:created>
  <dcterms:modified xsi:type="dcterms:W3CDTF">2019-06-27T02:04:23Z</dcterms:modified>
</cp:coreProperties>
</file>