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764704"/>
            <a:ext cx="5724029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52120" y="57845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package </a:t>
            </a:r>
            <a:r>
              <a:rPr lang="en-US" altLang="ko-KR" b="1" dirty="0" err="1"/>
              <a:t>org.fresh.rent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enum</a:t>
            </a:r>
            <a:r>
              <a:rPr lang="en-US" altLang="ko-KR" b="1" dirty="0"/>
              <a:t> </a:t>
            </a:r>
            <a:r>
              <a:rPr lang="en-US" altLang="ko-KR" b="1" dirty="0" err="1"/>
              <a:t>StatusType</a:t>
            </a:r>
            <a:r>
              <a:rPr lang="en-US" altLang="ko-KR" b="1" dirty="0"/>
              <a:t> {</a:t>
            </a:r>
          </a:p>
          <a:p>
            <a:r>
              <a:rPr lang="en-US" altLang="ko-KR" b="1" i="1" dirty="0"/>
              <a:t>AVAILABLE,</a:t>
            </a:r>
          </a:p>
          <a:p>
            <a:r>
              <a:rPr lang="en-US" altLang="ko-KR" b="1" i="1" dirty="0"/>
              <a:t>RENTED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1726"/>
              </p:ext>
            </p:extLst>
          </p:nvPr>
        </p:nvGraphicFramePr>
        <p:xfrm>
          <a:off x="683568" y="692696"/>
          <a:ext cx="8064898" cy="5333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amount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0688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개발 </a:t>
            </a:r>
            <a:r>
              <a:rPr lang="ko-KR" altLang="en-US" dirty="0" smtClean="0"/>
              <a:t>방법론 설계 </a:t>
            </a:r>
            <a:r>
              <a:rPr lang="en-US" altLang="ko-KR" dirty="0" smtClean="0"/>
              <a:t>: agile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환경구성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개발언어</a:t>
            </a:r>
            <a:r>
              <a:rPr lang="en-US" altLang="ko-KR" dirty="0" smtClean="0"/>
              <a:t>: java 1.8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3) </a:t>
            </a:r>
            <a:r>
              <a:rPr lang="en-US" altLang="ko-KR" dirty="0" smtClean="0"/>
              <a:t>Build tool: </a:t>
            </a:r>
            <a:r>
              <a:rPr lang="en-US" altLang="ko-KR" dirty="0" smtClean="0"/>
              <a:t>maven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4)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환경 및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결정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swagger</a:t>
            </a:r>
          </a:p>
          <a:p>
            <a:r>
              <a:rPr lang="en-US" altLang="ko-KR" dirty="0" smtClean="0"/>
              <a:t>  5)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: h2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파이프라인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commit -&gt;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Deploy </a:t>
            </a:r>
            <a:r>
              <a:rPr lang="ko-KR" altLang="en-US" dirty="0" smtClean="0"/>
              <a:t>환경 방법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47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438</Words>
  <Application>Microsoft Office PowerPoint</Application>
  <PresentationFormat>화면 슬라이드 쇼(4:3)</PresentationFormat>
  <Paragraphs>154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42</cp:revision>
  <dcterms:created xsi:type="dcterms:W3CDTF">2019-06-25T02:15:16Z</dcterms:created>
  <dcterms:modified xsi:type="dcterms:W3CDTF">2019-06-26T00:30:51Z</dcterms:modified>
</cp:coreProperties>
</file>