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4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TUDENT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saranya. 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NO    :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2428M0098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24bsds1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41saranyam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9">
            <a:extLst>
              <a:ext uri="{FF2B5EF4-FFF2-40B4-BE49-F238E27FC236}">
                <a16:creationId xmlns:a16="http://schemas.microsoft.com/office/drawing/2014/main" id="{FF8FD00C-3136-AB3B-AA44-622DB8F4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870" y="1194380"/>
            <a:ext cx="2695099" cy="3074011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CF96818E-57E9-0FBB-FB7B-74958F380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0994" y="4469133"/>
            <a:ext cx="2466975" cy="16209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E7D6B3B-5175-08EF-9C3B-ADED1F7B3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24" y="1295400"/>
            <a:ext cx="2466975" cy="2275603"/>
          </a:xfrm>
          <a:prstGeom prst="rect">
            <a:avLst/>
          </a:prstGeom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50F033DA-77DC-CA00-80C3-2D1F8858B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025" y="3734672"/>
            <a:ext cx="2466974" cy="22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1174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Anto J</dc:creator>
  <cp:lastModifiedBy>saranyam7989@gmail.com</cp:lastModifiedBy>
  <cp:revision>4</cp:revision>
  <dcterms:modified xsi:type="dcterms:W3CDTF">2025-09-05T07:00:10Z</dcterms:modified>
</cp:coreProperties>
</file>