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3" r:id="rId20"/>
    <p:sldId id="274" r:id="rId21"/>
    <p:sldId id="275" r:id="rId22"/>
    <p:sldId id="276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F201D-7D13-4499-A059-03F9D6118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5C4226-C049-482B-BC6D-66D47DF72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540AD-0AA3-4A8C-B391-9F98ED5A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839C-B1AF-41B9-8195-3E0AF7973D31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67033-EB7B-438C-B772-4497053AB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3128B-D6CB-4C60-B4AC-D8A5C02C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335F-12B8-4974-AB93-E6D85DF87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57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B5DBF-8AA3-4017-8B79-CDA8202A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57E975-33B5-4BE0-A577-18CD9BA29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027A0-3C04-4A17-85DB-B38686975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839C-B1AF-41B9-8195-3E0AF7973D31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7B00F-4F22-4645-91E1-F3DD21E43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870E89-3CAF-47BD-ACE5-92D3AB68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335F-12B8-4974-AB93-E6D85DF87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73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A4BE22-7AA6-4973-943F-5F39DE084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C7FF67-4C71-4E3D-9806-15BD6E7CA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57197-F910-4AB4-A44C-28643C14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839C-B1AF-41B9-8195-3E0AF7973D31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7D93D2-6EF1-4D12-836E-954DE414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8C45B6-F206-4C9E-82B2-2E528C92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335F-12B8-4974-AB93-E6D85DF87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00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CE12F-6193-424E-BE49-681B2FA4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D432A-F4E7-4BE4-BC90-9DE8F85CE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59F0A0-635E-4266-9127-8130EFB6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839C-B1AF-41B9-8195-3E0AF7973D31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8BE08A-A3CB-4007-AD10-F597715D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FF490D-A23E-45A5-94ED-0654F41D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335F-12B8-4974-AB93-E6D85DF87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3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A35DE-CA3B-40B9-B6E2-45D17115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69329B-47AF-4D5B-8943-6575C857B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6B8CA5-C8F0-4449-BF31-35ABC008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839C-B1AF-41B9-8195-3E0AF7973D31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BF3A2F-9D78-4F8B-8EB1-D91EF6B8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343371-18E2-4A76-9225-C27602D5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335F-12B8-4974-AB93-E6D85DF87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3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A37A9-FE23-4F6C-8686-44E93030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E0F22-E4F9-4EB4-A84E-0D52DD631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2D87AF-CEFA-4D53-A5F2-F9B34563B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0A7CF5-5218-4E5C-9A9C-9718A5F8A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839C-B1AF-41B9-8195-3E0AF7973D31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1DB07C-511B-4E2B-B46B-8BFA7C02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20DFC4-9CAF-41D2-85C1-0C6E81FA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335F-12B8-4974-AB93-E6D85DF87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F87F6-264D-44A4-BA22-9812B9FE1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17D5C5-0799-4336-A6DD-58590F6B4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3E7AA4-F63E-44EC-9554-0E5094022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D7B536-2B5E-42E6-B913-FA6243679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91751E-9608-45C8-8EE2-057B19F03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4286FD-4BA2-4576-A5DF-8690DE4E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839C-B1AF-41B9-8195-3E0AF7973D31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A3AD63-373A-4017-956E-D67E1457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998412-CE7D-41EA-8B26-4E7758F1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335F-12B8-4974-AB93-E6D85DF87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08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2FED9-F2AB-4B6B-ADBC-2139F1B1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2C1686-AA87-420F-A3BF-8D5F1922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839C-B1AF-41B9-8195-3E0AF7973D31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783C54-3A76-4477-9894-22AAF36E5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EA333B-5CB5-4DC4-BA50-296EDE9C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335F-12B8-4974-AB93-E6D85DF87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95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ED6E79-8243-490A-9147-0AD1C3F18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839C-B1AF-41B9-8195-3E0AF7973D31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40E1D9-BBA3-4A1C-9A69-04EBE901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35D4F4-8F7E-4556-B781-32187792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335F-12B8-4974-AB93-E6D85DF87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89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E7FA5-D1A7-4130-95F2-5396F796A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6E367-9DFE-4C00-BE9C-BBC1A744A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01C22C-7601-4C66-9158-9ABAAB199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64FA7C-0000-4536-8E52-856F0F6D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839C-B1AF-41B9-8195-3E0AF7973D31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F5F278-BB0C-4B2D-BC38-8F3A3B2F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C66F4B-E054-4849-B1B3-18904AC3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335F-12B8-4974-AB93-E6D85DF87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42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44C08-F3B1-493E-B1F8-F98D06BEC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D32C62-0327-47C0-9DF2-39923F398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C18E31-E992-4589-A344-AF2FF1B95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AFA978-DB92-484A-B77D-1611A75D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839C-B1AF-41B9-8195-3E0AF7973D31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68E399-42C9-45BC-8D26-40493A5E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8912A0-0D97-4D95-90C1-75B4211D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335F-12B8-4974-AB93-E6D85DF87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05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5434BB-E087-434D-A062-EA9B1EEB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C0E356-E669-4EE8-BB91-571495062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D9362-3F55-43A0-B2E9-E916CC3CA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839C-B1AF-41B9-8195-3E0AF7973D31}" type="datetimeFigureOut">
              <a:rPr lang="ko-KR" altLang="en-US" smtClean="0"/>
              <a:t>2024-05-10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0650BE-9D7B-4EE9-9A8E-99ECB5D98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3CBE9-EE59-4CDC-9F49-A1F3CDF4E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C335F-12B8-4974-AB93-E6D85DF87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7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8A8982-3FF8-419D-932D-3A1A85CB8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온라인 쇼핑몰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1C8B55-1B3E-414F-94C2-41E12B0FC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2020575018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김지민</a:t>
            </a:r>
          </a:p>
        </p:txBody>
      </p:sp>
    </p:spTree>
    <p:extLst>
      <p:ext uri="{BB962C8B-B14F-4D97-AF65-F5344CB8AC3E}">
        <p14:creationId xmlns:p14="http://schemas.microsoft.com/office/powerpoint/2010/main" val="146142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CBE72-F15A-42C7-AE94-07E6EC12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2FA180-F4E3-4526-8F64-16416F654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188C45-2150-4663-A12A-8117CFB76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42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7F93D916-3219-4E3B-A549-D759B05BBE88}"/>
              </a:ext>
            </a:extLst>
          </p:cNvPr>
          <p:cNvSpPr txBox="1">
            <a:spLocks/>
          </p:cNvSpPr>
          <p:nvPr/>
        </p:nvSpPr>
        <p:spPr>
          <a:xfrm>
            <a:off x="6096000" y="5573655"/>
            <a:ext cx="6036733" cy="8301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https://www.figma.com/proto/JBSBzGlJByjh8NherLnEv4/Untitled?type=design&amp;node-id=5-220&amp;t=zsScaELzszdyyTvu-0&amp;scaling=min-zoom&amp;page-id=0%3A1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907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0CB4A5-CFBA-45CF-B40A-DD1ED559B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358" y="699917"/>
            <a:ext cx="9389283" cy="545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63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C5863D-0477-4B8C-8373-49C313CE3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139" y="3457335"/>
            <a:ext cx="7842184" cy="32140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C83327-B90C-4E6A-A560-722329120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34573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6534" y="5217952"/>
            <a:ext cx="1317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0322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681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F2A1F81-CC75-4B59-8BEB-EDAA3743E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30136"/>
            <a:ext cx="12192000" cy="372786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47EBA7-0398-427C-8CB2-C98CD2E0E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5875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22622" y="6140741"/>
            <a:ext cx="1317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0329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1589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9A4DB9-B5A5-4857-B8B2-85FD63513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1995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1E0105-7976-4F38-96CA-74D36CDDE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1452"/>
            <a:ext cx="12192000" cy="261654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TextBox 3"/>
          <p:cNvSpPr txBox="1"/>
          <p:nvPr/>
        </p:nvSpPr>
        <p:spPr>
          <a:xfrm>
            <a:off x="322034" y="3489645"/>
            <a:ext cx="1317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0405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314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4796BDE-8082-4C0E-B57F-5C1210B10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9159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A69805-C7C8-40D7-913C-C5E32F6E4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8804"/>
            <a:ext cx="12192000" cy="25691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7535" y="3371521"/>
            <a:ext cx="1317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0412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752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1A6982-B1F8-4E9F-B141-050A5EF4A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9681"/>
            <a:ext cx="12192000" cy="58947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9088" y="6334428"/>
            <a:ext cx="1317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0503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08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2F6079B-F7AD-4338-ACEF-FA0373F84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1446"/>
            <a:ext cx="12192000" cy="259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47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1DAD1-0AD1-4AC4-90A4-5796883C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693D2-ABCD-47D0-9641-AE57A658A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32440E-DCEA-4CA0-9021-DC26AACD1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55423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B9095C-4EF5-45D6-B904-373CEC0F0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42385"/>
            <a:ext cx="12192000" cy="13156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93447" y="5907509"/>
            <a:ext cx="1317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0322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501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35317-C874-4732-8F01-BB731A94A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36533" cy="1325563"/>
          </a:xfrm>
        </p:spPr>
        <p:txBody>
          <a:bodyPr>
            <a:normAutofit/>
          </a:bodyPr>
          <a:lstStyle/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생성 및 기본 설정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26ABBC-E787-439F-83C8-0B2BE5E41823}"/>
              </a:ext>
            </a:extLst>
          </p:cNvPr>
          <p:cNvSpPr txBox="1"/>
          <p:nvPr/>
        </p:nvSpPr>
        <p:spPr>
          <a:xfrm>
            <a:off x="838200" y="1624278"/>
            <a:ext cx="4555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kern="0" spc="0" dirty="0">
                <a:solidFill>
                  <a:srgbClr val="000000"/>
                </a:solidFill>
                <a:effectLst/>
                <a:ea typeface="휴먼고딕"/>
              </a:rPr>
              <a:t>프로젝트 이름을 </a:t>
            </a:r>
            <a:r>
              <a:rPr lang="en-US" altLang="ko-KR" kern="0" spc="0" dirty="0">
                <a:solidFill>
                  <a:srgbClr val="000000"/>
                </a:solidFill>
                <a:effectLst/>
                <a:ea typeface="휴먼고딕"/>
              </a:rPr>
              <a:t>"</a:t>
            </a:r>
            <a:r>
              <a:rPr lang="ko-KR" altLang="en-US" kern="0" spc="0" dirty="0">
                <a:solidFill>
                  <a:srgbClr val="000000"/>
                </a:solidFill>
                <a:effectLst/>
                <a:ea typeface="휴먼고딕"/>
              </a:rPr>
              <a:t>온라인 쇼핑몰</a:t>
            </a:r>
            <a:r>
              <a:rPr lang="en-US" altLang="ko-KR" kern="0" spc="0" dirty="0">
                <a:solidFill>
                  <a:srgbClr val="000000"/>
                </a:solidFill>
                <a:effectLst/>
                <a:ea typeface="휴먼고딕"/>
              </a:rPr>
              <a:t>"</a:t>
            </a:r>
            <a:r>
              <a:rPr lang="ko-KR" altLang="en-US" kern="0" spc="0" dirty="0">
                <a:solidFill>
                  <a:srgbClr val="000000"/>
                </a:solidFill>
                <a:effectLst/>
                <a:ea typeface="휴먼고딕"/>
              </a:rPr>
              <a:t>로 설정</a:t>
            </a:r>
            <a:r>
              <a:rPr lang="ko-KR" altLang="en-US" kern="0" spc="0" dirty="0">
                <a:solidFill>
                  <a:srgbClr val="000000"/>
                </a:solidFill>
                <a:effectLst/>
              </a:rPr>
              <a:t/>
            </a:r>
            <a:br>
              <a:rPr lang="ko-KR" altLang="en-US" kern="0" spc="0" dirty="0">
                <a:solidFill>
                  <a:srgbClr val="000000"/>
                </a:solidFill>
                <a:effectLst/>
              </a:rPr>
            </a:br>
            <a:r>
              <a:rPr lang="ko-KR" altLang="en-US" kern="0" spc="0" dirty="0">
                <a:solidFill>
                  <a:srgbClr val="000000"/>
                </a:solidFill>
                <a:effectLst/>
                <a:ea typeface="휴먼고딕"/>
              </a:rPr>
              <a:t>프레임 크기를 </a:t>
            </a:r>
            <a:r>
              <a:rPr lang="en-US" altLang="ko-KR" kern="0" spc="0" dirty="0">
                <a:solidFill>
                  <a:srgbClr val="000000"/>
                </a:solidFill>
                <a:effectLst/>
                <a:ea typeface="휴먼고딕"/>
              </a:rPr>
              <a:t>1440px x 900px</a:t>
            </a:r>
            <a:r>
              <a:rPr lang="ko-KR" altLang="en-US" kern="0" spc="0" dirty="0">
                <a:solidFill>
                  <a:srgbClr val="000000"/>
                </a:solidFill>
                <a:effectLst/>
                <a:ea typeface="휴먼고딕"/>
              </a:rPr>
              <a:t>로 설정</a:t>
            </a:r>
            <a:r>
              <a:rPr lang="ko-KR" altLang="en-US" kern="0" spc="0" dirty="0">
                <a:solidFill>
                  <a:srgbClr val="000000"/>
                </a:solidFill>
                <a:effectLst/>
              </a:rPr>
              <a:t/>
            </a:r>
            <a:br>
              <a:rPr lang="ko-KR" altLang="en-US" kern="0" spc="0" dirty="0">
                <a:solidFill>
                  <a:srgbClr val="000000"/>
                </a:solidFill>
                <a:effectLst/>
              </a:rPr>
            </a:br>
            <a:r>
              <a:rPr lang="ko-KR" altLang="en-US" kern="0" spc="0" dirty="0">
                <a:solidFill>
                  <a:srgbClr val="000000"/>
                </a:solidFill>
                <a:effectLst/>
                <a:ea typeface="휴먼고딕"/>
              </a:rPr>
              <a:t>캔버스 배경색을 </a:t>
            </a:r>
            <a:r>
              <a:rPr lang="en-US" altLang="ko-KR" kern="0" spc="0" dirty="0">
                <a:solidFill>
                  <a:srgbClr val="000000"/>
                </a:solidFill>
                <a:effectLst/>
                <a:ea typeface="휴먼고딕"/>
              </a:rPr>
              <a:t>#ffffff</a:t>
            </a:r>
            <a:r>
              <a:rPr lang="ko-KR" altLang="en-US" kern="0" spc="0" dirty="0">
                <a:solidFill>
                  <a:srgbClr val="000000"/>
                </a:solidFill>
                <a:effectLst/>
                <a:ea typeface="휴먼고딕"/>
              </a:rPr>
              <a:t>로 설정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340A5B3-18E9-48E2-BF3D-1BA0C06DC49D}"/>
              </a:ext>
            </a:extLst>
          </p:cNvPr>
          <p:cNvSpPr txBox="1">
            <a:spLocks/>
          </p:cNvSpPr>
          <p:nvPr/>
        </p:nvSpPr>
        <p:spPr>
          <a:xfrm>
            <a:off x="6096000" y="365125"/>
            <a:ext cx="44365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ea typeface="휴먼고딕"/>
              </a:rPr>
              <a:t>2.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고딕"/>
              </a:rPr>
              <a:t>페이지 구조 설계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5A450D-BA80-4F41-ABC3-06D4BDFACBD8}"/>
              </a:ext>
            </a:extLst>
          </p:cNvPr>
          <p:cNvSpPr txBox="1"/>
          <p:nvPr/>
        </p:nvSpPr>
        <p:spPr>
          <a:xfrm>
            <a:off x="5922432" y="1624278"/>
            <a:ext cx="533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고딕"/>
              </a:rPr>
              <a:t>메인 페이지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휴먼고딕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고딕"/>
              </a:rPr>
              <a:t>상품 목록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휴먼고딕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고딕"/>
              </a:rPr>
              <a:t>카테고리 필터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휴먼고딕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고딕"/>
              </a:rPr>
              <a:t>검색 기능 등을 포함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</a:rPr>
              <a:t/>
            </a:r>
            <a:br>
              <a:rPr lang="ko-KR" altLang="en-US" sz="1800" kern="0" spc="0" dirty="0">
                <a:solidFill>
                  <a:srgbClr val="000000"/>
                </a:solidFill>
                <a:effectLst/>
              </a:rPr>
            </a:b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고딕"/>
              </a:rPr>
              <a:t>상품 상세 페이지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휴먼고딕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고딕"/>
              </a:rPr>
              <a:t>상품 이미지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휴먼고딕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고딕"/>
              </a:rPr>
              <a:t>설명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휴먼고딕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고딕"/>
              </a:rPr>
              <a:t>가격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휴먼고딕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고딕"/>
              </a:rPr>
              <a:t>구매 버튼 등을 포함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</a:rPr>
              <a:t/>
            </a:r>
            <a:br>
              <a:rPr lang="ko-KR" altLang="en-US" sz="1800" kern="0" spc="0" dirty="0">
                <a:solidFill>
                  <a:srgbClr val="000000"/>
                </a:solidFill>
                <a:effectLst/>
              </a:rPr>
            </a:b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고딕"/>
              </a:rPr>
              <a:t>장바구니 페이지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휴먼고딕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고딕"/>
              </a:rPr>
              <a:t>선택된 상품 목록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휴먼고딕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고딕"/>
              </a:rPr>
              <a:t>총 가격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휴먼고딕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고딕"/>
              </a:rPr>
              <a:t>결제 버튼 등을 포함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</a:rPr>
              <a:t/>
            </a:r>
            <a:br>
              <a:rPr lang="ko-KR" altLang="en-US" sz="1800" kern="0" spc="0" dirty="0">
                <a:solidFill>
                  <a:srgbClr val="000000"/>
                </a:solidFill>
                <a:effectLst/>
              </a:rPr>
            </a:b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고딕"/>
              </a:rPr>
              <a:t>결제 페이지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휴먼고딕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고딕"/>
              </a:rPr>
              <a:t>결제 정보 입력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휴먼고딕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고딕"/>
              </a:rPr>
              <a:t>결제 방식 선택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휴먼고딕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고딕"/>
              </a:rPr>
              <a:t>결제 완료 등을 포함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</a:rPr>
              <a:t/>
            </a:r>
            <a:br>
              <a:rPr lang="ko-KR" altLang="en-US" sz="1800" kern="0" spc="0" dirty="0">
                <a:solidFill>
                  <a:srgbClr val="000000"/>
                </a:solidFill>
                <a:effectLst/>
              </a:rPr>
            </a:b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고딕"/>
              </a:rPr>
              <a:t>마이 페이지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휴먼고딕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고딕"/>
              </a:rPr>
              <a:t>주문 내역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휴먼고딕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고딕"/>
              </a:rPr>
              <a:t>배송 정보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휴먼고딕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고딕"/>
              </a:rPr>
              <a:t>쿠폰 관리 등을 포함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86A076-2E4D-4D1B-BB2D-3F845C252CBD}"/>
              </a:ext>
            </a:extLst>
          </p:cNvPr>
          <p:cNvSpPr/>
          <p:nvPr/>
        </p:nvSpPr>
        <p:spPr>
          <a:xfrm>
            <a:off x="728133" y="905933"/>
            <a:ext cx="110067" cy="3979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B33CD0-2827-43F0-837B-48835B432A81}"/>
              </a:ext>
            </a:extLst>
          </p:cNvPr>
          <p:cNvSpPr/>
          <p:nvPr/>
        </p:nvSpPr>
        <p:spPr>
          <a:xfrm>
            <a:off x="5922432" y="901700"/>
            <a:ext cx="110067" cy="3979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891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85A50F4-CE7E-4BC2-BCB8-2127DAA0C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0252"/>
            <a:ext cx="12192000" cy="271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86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9D1AB8-CA7E-4FB3-89DB-4CE61E57D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662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968DEA-C3E1-4684-A80B-5E275098B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68382"/>
            <a:ext cx="12192000" cy="25896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2978" y="2686480"/>
            <a:ext cx="1317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report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050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54546EA-97E2-4E1C-AA9A-616459835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607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F66C15-65F3-4035-A1D7-1A2663C71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2884"/>
            <a:ext cx="12192000" cy="25751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2979" y="2759978"/>
            <a:ext cx="1317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report2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314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0767CAB6-3310-4E6F-B52A-533DAC891F70}"/>
              </a:ext>
            </a:extLst>
          </p:cNvPr>
          <p:cNvSpPr txBox="1">
            <a:spLocks/>
          </p:cNvSpPr>
          <p:nvPr/>
        </p:nvSpPr>
        <p:spPr>
          <a:xfrm>
            <a:off x="6096000" y="5573655"/>
            <a:ext cx="6036733" cy="8301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https://github.com/jimin5953/React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00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FF1A73CF-A96B-47FF-A31D-24F945BFE33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4365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점수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6C1DF0-7094-40FD-B314-C38194E6A852}"/>
              </a:ext>
            </a:extLst>
          </p:cNvPr>
          <p:cNvSpPr/>
          <p:nvPr/>
        </p:nvSpPr>
        <p:spPr>
          <a:xfrm>
            <a:off x="728133" y="905933"/>
            <a:ext cx="110067" cy="3979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31AD7DB-3D84-47D9-966B-822F4BF11816}"/>
              </a:ext>
            </a:extLst>
          </p:cNvPr>
          <p:cNvSpPr txBox="1">
            <a:spLocks/>
          </p:cNvSpPr>
          <p:nvPr/>
        </p:nvSpPr>
        <p:spPr>
          <a:xfrm>
            <a:off x="838200" y="1844675"/>
            <a:ext cx="107224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고딕"/>
              </a:rPr>
              <a:t>이유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ea typeface="휴먼고딕"/>
              </a:rPr>
              <a:t>: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고딕"/>
              </a:rPr>
              <a:t>기준을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ea typeface="휴먼고딕"/>
              </a:rPr>
              <a:t>20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고딕"/>
              </a:rPr>
              <a:t>점 만점에 도전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ea typeface="휴먼고딕"/>
              </a:rPr>
              <a:t>10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고딕"/>
              </a:rPr>
              <a:t>점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ea typeface="휴먼고딕"/>
              </a:rPr>
              <a:t>,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고딕"/>
              </a:rPr>
              <a:t>정답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ea typeface="휴먼고딕"/>
              </a:rPr>
              <a:t>10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고딕"/>
              </a:rPr>
              <a:t>점으로 나누었습니다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ea typeface="휴먼고딕"/>
              </a:rPr>
              <a:t>.</a:t>
            </a:r>
          </a:p>
          <a:p>
            <a:pPr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2400" kern="0" dirty="0">
                <a:solidFill>
                  <a:srgbClr val="000000"/>
                </a:solidFill>
                <a:ea typeface="휴먼고딕"/>
              </a:rPr>
              <a:t>	</a:t>
            </a:r>
            <a:r>
              <a:rPr lang="ko-KR" altLang="en-US" sz="2400" kern="0" dirty="0">
                <a:solidFill>
                  <a:srgbClr val="000000"/>
                </a:solidFill>
                <a:ea typeface="휴먼고딕"/>
              </a:rPr>
              <a:t>도전은 했으므로 </a:t>
            </a:r>
            <a:r>
              <a:rPr lang="en-US" altLang="ko-KR" sz="2400" kern="0" dirty="0">
                <a:solidFill>
                  <a:srgbClr val="000000"/>
                </a:solidFill>
                <a:ea typeface="휴먼고딕"/>
              </a:rPr>
              <a:t>10</a:t>
            </a:r>
            <a:r>
              <a:rPr lang="ko-KR" altLang="en-US" sz="2400" kern="0" dirty="0">
                <a:solidFill>
                  <a:srgbClr val="000000"/>
                </a:solidFill>
                <a:ea typeface="휴먼고딕"/>
              </a:rPr>
              <a:t>점이라고 생각합니다</a:t>
            </a:r>
            <a:r>
              <a:rPr lang="en-US" altLang="ko-KR" sz="2400" kern="0" dirty="0">
                <a:solidFill>
                  <a:srgbClr val="000000"/>
                </a:solidFill>
                <a:ea typeface="휴먼고딕"/>
              </a:rPr>
              <a:t>.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고딕"/>
              </a:rPr>
              <a:t> 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6E26BD-0984-45EB-9174-5412142CFA9E}"/>
              </a:ext>
            </a:extLst>
          </p:cNvPr>
          <p:cNvSpPr/>
          <p:nvPr/>
        </p:nvSpPr>
        <p:spPr>
          <a:xfrm>
            <a:off x="728133" y="2109522"/>
            <a:ext cx="110067" cy="3979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91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7488B11-F9B7-4038-91A6-272229F5640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4365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ea typeface="휴먼고딕"/>
              </a:rPr>
              <a:t>3.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고딕"/>
              </a:rPr>
              <a:t>컴포넌트 정의 및 재사용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E3B75DC-4E0A-4276-BC89-8CAEE4309BEB}"/>
              </a:ext>
            </a:extLst>
          </p:cNvPr>
          <p:cNvSpPr txBox="1">
            <a:spLocks/>
          </p:cNvSpPr>
          <p:nvPr/>
        </p:nvSpPr>
        <p:spPr>
          <a:xfrm>
            <a:off x="838200" y="2168525"/>
            <a:ext cx="44365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ea typeface="휴먼고딕"/>
              </a:rPr>
              <a:t>4.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고딕"/>
              </a:rPr>
              <a:t>프로토타입 제작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CBBD3965-06FE-48AE-89CD-324430B96659}"/>
              </a:ext>
            </a:extLst>
          </p:cNvPr>
          <p:cNvSpPr txBox="1">
            <a:spLocks/>
          </p:cNvSpPr>
          <p:nvPr/>
        </p:nvSpPr>
        <p:spPr>
          <a:xfrm>
            <a:off x="838200" y="4065058"/>
            <a:ext cx="44365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ea typeface="휴먼고딕"/>
              </a:rPr>
              <a:t>5.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고딕"/>
              </a:rPr>
              <a:t>디자인 시스템 구축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7320BE-EFE2-4EDA-8CE0-476EA3FF3A2E}"/>
              </a:ext>
            </a:extLst>
          </p:cNvPr>
          <p:cNvSpPr/>
          <p:nvPr/>
        </p:nvSpPr>
        <p:spPr>
          <a:xfrm>
            <a:off x="728133" y="905933"/>
            <a:ext cx="110067" cy="3979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7CBDCF-0EC0-4D27-8B63-883657FE492E}"/>
              </a:ext>
            </a:extLst>
          </p:cNvPr>
          <p:cNvSpPr/>
          <p:nvPr/>
        </p:nvSpPr>
        <p:spPr>
          <a:xfrm>
            <a:off x="728132" y="2743200"/>
            <a:ext cx="110067" cy="3979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55CDFD-9DF4-4812-ACB4-60ABFEFA485F}"/>
              </a:ext>
            </a:extLst>
          </p:cNvPr>
          <p:cNvSpPr/>
          <p:nvPr/>
        </p:nvSpPr>
        <p:spPr>
          <a:xfrm>
            <a:off x="728131" y="4580467"/>
            <a:ext cx="110067" cy="3979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43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1DD1F-0001-4ADD-9A5A-7AC57EA5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7E2970-A693-4ACD-9B30-FF191EE82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81FC7A-B172-4320-BB2A-486681A42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8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3B650-A7C9-4C38-A0AB-92359DBD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80FB2-CD47-4DDB-B5BC-704BD6FFC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B512D7-F473-4212-857D-BBBA95E78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76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C7916-A18B-4D2E-B32D-D57F30C75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41FA4E-8C50-4753-A5F6-DA6EFFBAC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2C33FF-5E25-4C9E-94F7-4ABF76D4C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4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40A23-BDE7-4BAB-BD63-3234EB60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7EF981-1DD9-4FAE-B4CF-97470D20E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3A696E-A666-4E80-9DB4-6333B6922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5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B33D6-8533-4CAF-9744-B123AE77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3DCD66-7DAF-46F3-A656-23094EBC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1CC82B-3D2B-48CF-ABD5-C31592C4C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87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5D256-4B53-426D-BFBB-5B2DE694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B8815-8C8C-4133-A319-BAE4E15B7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A00147-DA6A-4A16-9160-F2E4773BF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35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</TotalTime>
  <Words>85</Words>
  <Application>Microsoft Office PowerPoint</Application>
  <PresentationFormat>와이드스크린</PresentationFormat>
  <Paragraphs>22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휴먼고딕</vt:lpstr>
      <vt:lpstr>Arial</vt:lpstr>
      <vt:lpstr>Office 테마</vt:lpstr>
      <vt:lpstr>온라인 쇼핑몰</vt:lpstr>
      <vt:lpstr>1. 프로젝트 생성 및 기본 설정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온라인 쇼핑몰</dc:title>
  <dc:creator>김 지민</dc:creator>
  <cp:lastModifiedBy>629-19</cp:lastModifiedBy>
  <cp:revision>2</cp:revision>
  <dcterms:created xsi:type="dcterms:W3CDTF">2024-05-09T13:07:32Z</dcterms:created>
  <dcterms:modified xsi:type="dcterms:W3CDTF">2024-05-10T05:20:47Z</dcterms:modified>
</cp:coreProperties>
</file>