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7" r:id="rId19"/>
    <p:sldId id="273" r:id="rId20"/>
    <p:sldId id="274" r:id="rId21"/>
    <p:sldId id="275" r:id="rId22"/>
    <p:sldId id="276" r:id="rId23"/>
    <p:sldId id="278" r:id="rId24"/>
    <p:sldId id="279" r:id="rId25"/>
    <p:sldId id="280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FF201D-7D13-4499-A059-03F9D6118B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D5C4226-C049-482B-BC6D-66D47DF72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6540AD-0AA3-4A8C-B391-9F98ED5AF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2839C-B1AF-41B9-8195-3E0AF7973D31}" type="datetimeFigureOut">
              <a:rPr lang="ko-KR" altLang="en-US" smtClean="0"/>
              <a:t>2024-05-09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367033-EB7B-438C-B772-4497053AB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F3128B-D6CB-4C60-B4AC-D8A5C02CF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C335F-12B8-4974-AB93-E6D85DF87A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6578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2B5DBF-8AA3-4017-8B79-CDA8202A7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D57E975-33B5-4BE0-A577-18CD9BA29F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8027A0-3C04-4A17-85DB-B38686975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2839C-B1AF-41B9-8195-3E0AF7973D31}" type="datetimeFigureOut">
              <a:rPr lang="ko-KR" altLang="en-US" smtClean="0"/>
              <a:t>2024-05-09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17B00F-4F22-4645-91E1-F3DD21E43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870E89-3CAF-47BD-ACE5-92D3AB68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C335F-12B8-4974-AB93-E6D85DF87A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4738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8A4BE22-7AA6-4973-943F-5F39DE0841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FC7FF67-4C71-4E3D-9806-15BD6E7CA6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757197-F910-4AB4-A44C-28643C144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2839C-B1AF-41B9-8195-3E0AF7973D31}" type="datetimeFigureOut">
              <a:rPr lang="ko-KR" altLang="en-US" smtClean="0"/>
              <a:t>2024-05-09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7D93D2-6EF1-4D12-836E-954DE414F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8C45B6-F206-4C9E-82B2-2E528C927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C335F-12B8-4974-AB93-E6D85DF87A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3001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ACE12F-6193-424E-BE49-681B2FA4C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AD432A-F4E7-4BE4-BC90-9DE8F85CE5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59F0A0-635E-4266-9127-8130EFB60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2839C-B1AF-41B9-8195-3E0AF7973D31}" type="datetimeFigureOut">
              <a:rPr lang="ko-KR" altLang="en-US" smtClean="0"/>
              <a:t>2024-05-09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8BE08A-A3CB-4007-AD10-F597715D3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FF490D-A23E-45A5-94ED-0654F41D3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C335F-12B8-4974-AB93-E6D85DF87A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3733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5A35DE-CA3B-40B9-B6E2-45D171150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869329B-47AF-4D5B-8943-6575C857BF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6B8CA5-C8F0-4449-BF31-35ABC0089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2839C-B1AF-41B9-8195-3E0AF7973D31}" type="datetimeFigureOut">
              <a:rPr lang="ko-KR" altLang="en-US" smtClean="0"/>
              <a:t>2024-05-09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BF3A2F-9D78-4F8B-8EB1-D91EF6B80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343371-18E2-4A76-9225-C27602D55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C335F-12B8-4974-AB93-E6D85DF87A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135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2A37A9-FE23-4F6C-8686-44E930304A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1E0F22-E4F9-4EB4-A84E-0D52DD6312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E2D87AF-CEFA-4D53-A5F2-F9B34563B2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E0A7CF5-5218-4E5C-9A9C-9718A5F8A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2839C-B1AF-41B9-8195-3E0AF7973D31}" type="datetimeFigureOut">
              <a:rPr lang="ko-KR" altLang="en-US" smtClean="0"/>
              <a:t>2024-05-09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81DB07C-511B-4E2B-B46B-8BFA7C027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E20DFC4-9CAF-41D2-85C1-0C6E81FA0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C335F-12B8-4974-AB93-E6D85DF87A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227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9F87F6-264D-44A4-BA22-9812B9FE1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617D5C5-0799-4336-A6DD-58590F6B4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C3E7AA4-F63E-44EC-9554-0E5094022F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3D7B536-2B5E-42E6-B913-FA62436792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B91751E-9608-45C8-8EE2-057B19F036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64286FD-4BA2-4576-A5DF-8690DE4EA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2839C-B1AF-41B9-8195-3E0AF7973D31}" type="datetimeFigureOut">
              <a:rPr lang="ko-KR" altLang="en-US" smtClean="0"/>
              <a:t>2024-05-09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9A3AD63-373A-4017-956E-D67E14573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0998412-CE7D-41EA-8B26-4E7758F19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C335F-12B8-4974-AB93-E6D85DF87A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8086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F2FED9-F2AB-4B6B-ADBC-2139F1B1B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F2C1686-AA87-420F-A3BF-8D5F1922F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2839C-B1AF-41B9-8195-3E0AF7973D31}" type="datetimeFigureOut">
              <a:rPr lang="ko-KR" altLang="en-US" smtClean="0"/>
              <a:t>2024-05-09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1783C54-3A76-4477-9894-22AAF36E5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FEA333B-5CB5-4DC4-BA50-296EDE9C2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C335F-12B8-4974-AB93-E6D85DF87A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2957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BED6E79-8243-490A-9147-0AD1C3F18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2839C-B1AF-41B9-8195-3E0AF7973D31}" type="datetimeFigureOut">
              <a:rPr lang="ko-KR" altLang="en-US" smtClean="0"/>
              <a:t>2024-05-09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D40E1D9-BBA3-4A1C-9A69-04EBE9010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35D4F4-8F7E-4556-B781-32187792F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C335F-12B8-4974-AB93-E6D85DF87A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4897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CE7FA5-D1A7-4130-95F2-5396F796A0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96E367-9DFE-4C00-BE9C-BBC1A744AF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201C22C-7601-4C66-9158-9ABAAB199D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C64FA7C-0000-4536-8E52-856F0F6D0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2839C-B1AF-41B9-8195-3E0AF7973D31}" type="datetimeFigureOut">
              <a:rPr lang="ko-KR" altLang="en-US" smtClean="0"/>
              <a:t>2024-05-09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BF5F278-BB0C-4B2D-BC38-8F3A3B2FE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BC66F4B-E054-4849-B1B3-18904AC3D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C335F-12B8-4974-AB93-E6D85DF87A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0421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D44C08-F3B1-493E-B1F8-F98D06BEC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AD32C62-0327-47C0-9DF2-39923F3980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2C18E31-E992-4589-A344-AF2FF1B952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1AFA978-DB92-484A-B77D-1611A75D4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2839C-B1AF-41B9-8195-3E0AF7973D31}" type="datetimeFigureOut">
              <a:rPr lang="ko-KR" altLang="en-US" smtClean="0"/>
              <a:t>2024-05-09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668E399-42C9-45BC-8D26-40493A5E7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38912A0-0D97-4D95-90C1-75B4211DE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C335F-12B8-4974-AB93-E6D85DF87A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6054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F5434BB-E087-434D-A062-EA9B1EEBA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2C0E356-E669-4EE8-BB91-571495062A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6D9362-3F55-43A0-B2E9-E916CC3CA9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D2839C-B1AF-41B9-8195-3E0AF7973D31}" type="datetimeFigureOut">
              <a:rPr lang="ko-KR" altLang="en-US" smtClean="0"/>
              <a:t>2024-05-09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0650BE-9D7B-4EE9-9A8E-99ECB5D98C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13CBE9-EE59-4CDC-9F49-A1F3CDF4E9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AC335F-12B8-4974-AB93-E6D85DF87A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2877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C27D7A02-907B-496F-BA7E-AA3780733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0FBA5268-0AE7-4CAD-9537-D0EB09E76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1">
            <a:extLst>
              <a:ext uri="{FF2B5EF4-FFF2-40B4-BE49-F238E27FC236}">
                <a16:creationId xmlns:a16="http://schemas.microsoft.com/office/drawing/2014/main" id="{088D065B-39DA-4077-B9CF-E489CE4C01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A8A8982-3FF8-419D-932D-3A1A85CB84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59529" y="2085788"/>
            <a:ext cx="6884895" cy="1496649"/>
          </a:xfrm>
        </p:spPr>
        <p:txBody>
          <a:bodyPr anchor="b">
            <a:normAutofit/>
          </a:bodyPr>
          <a:lstStyle/>
          <a:p>
            <a:r>
              <a:rPr lang="ko-KR" altLang="en-US" sz="3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온라인 쇼핑몰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01C8B55-1B3E-414F-94C2-41E12B0FCE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8000" y="3948056"/>
            <a:ext cx="6096000" cy="830134"/>
          </a:xfrm>
        </p:spPr>
        <p:txBody>
          <a:bodyPr anchor="t">
            <a:normAutofit/>
          </a:bodyPr>
          <a:lstStyle/>
          <a:p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2020575018 </a:t>
            </a:r>
            <a:r>
              <a:rPr lang="ko-KR" alt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김지민</a:t>
            </a:r>
          </a:p>
        </p:txBody>
      </p:sp>
    </p:spTree>
    <p:extLst>
      <p:ext uri="{BB962C8B-B14F-4D97-AF65-F5344CB8AC3E}">
        <p14:creationId xmlns:p14="http://schemas.microsoft.com/office/powerpoint/2010/main" val="14614291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4CBE72-F15A-42C7-AE94-07E6EC127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2FA180-F4E3-4526-8F64-16416F6542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0188C45-2150-4663-A12A-8117CFB760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6427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>
            <a:extLst>
              <a:ext uri="{FF2B5EF4-FFF2-40B4-BE49-F238E27FC236}">
                <a16:creationId xmlns:a16="http://schemas.microsoft.com/office/drawing/2014/main" id="{7F93D916-3219-4E3B-A549-D759B05BBE88}"/>
              </a:ext>
            </a:extLst>
          </p:cNvPr>
          <p:cNvSpPr txBox="1">
            <a:spLocks/>
          </p:cNvSpPr>
          <p:nvPr/>
        </p:nvSpPr>
        <p:spPr>
          <a:xfrm>
            <a:off x="6096000" y="5573655"/>
            <a:ext cx="6036733" cy="83013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https://www.figma.com/proto/JBSBzGlJByjh8NherLnEv4/Untitled?type=design&amp;node-id=5-220&amp;t=zsScaELzszdyyTvu-0&amp;scaling=min-zoom&amp;page-id=0%3A1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9077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70CB4A5-CFBA-45CF-B40A-DD1ED559B7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1358" y="699917"/>
            <a:ext cx="9389283" cy="5458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2637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F7C5863D-0477-4B8C-8373-49C313CE39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0139" y="3457335"/>
            <a:ext cx="7842184" cy="321405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5C83327-B90C-4E6A-A560-7223291201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3457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6815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F2A1F81-CC75-4B59-8BEB-EDAA3743E0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30136"/>
            <a:ext cx="12192000" cy="3727864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747EBA7-0398-427C-8CB2-C98CD2E0ED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2587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5891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99A4DB9-B5A5-4857-B8B2-85FD63513C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319950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B1E0105-7976-4F38-96CA-74D36CDDE8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41452"/>
            <a:ext cx="12192000" cy="2616548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20673142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4796BDE-8082-4C0E-B57F-5C1210B10F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291590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4A69805-C7C8-40D7-913C-C5E32F6E49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88804"/>
            <a:ext cx="12192000" cy="2569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87520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C1A6982-B1F8-4E9F-B141-050A5EF4AC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81626"/>
            <a:ext cx="12192000" cy="5894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9081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2F6079B-F7AD-4338-ACEF-FA0373F84A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91446"/>
            <a:ext cx="12192000" cy="2599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5470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A1DAD1-0AD1-4AC4-90A4-5796883C0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8693D2-ABCD-47D0-9641-AE57A658A6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E32440E-DCEA-4CA0-9021-DC26AACD11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2000" cy="554238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CB9095C-4EF5-45D6-B904-373CEC0F05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542385"/>
            <a:ext cx="12192000" cy="1315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11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B35317-C874-4732-8F01-BB731A94A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436533" cy="1325563"/>
          </a:xfrm>
        </p:spPr>
        <p:txBody>
          <a:bodyPr>
            <a:normAutofit/>
          </a:bodyPr>
          <a:lstStyle/>
          <a:p>
            <a:pPr marL="0" marR="0" indent="0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24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24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생성 및 기본 설정</a:t>
            </a:r>
            <a:endParaRPr lang="ko-KR" altLang="en-US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26ABBC-E787-439F-83C8-0B2BE5E41823}"/>
              </a:ext>
            </a:extLst>
          </p:cNvPr>
          <p:cNvSpPr txBox="1"/>
          <p:nvPr/>
        </p:nvSpPr>
        <p:spPr>
          <a:xfrm>
            <a:off x="838200" y="1624278"/>
            <a:ext cx="45550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kern="0" spc="0" dirty="0">
                <a:solidFill>
                  <a:srgbClr val="000000"/>
                </a:solidFill>
                <a:effectLst/>
                <a:ea typeface="휴먼고딕"/>
              </a:rPr>
              <a:t>프로젝트 이름을 </a:t>
            </a:r>
            <a:r>
              <a:rPr lang="en-US" altLang="ko-KR" kern="0" spc="0" dirty="0">
                <a:solidFill>
                  <a:srgbClr val="000000"/>
                </a:solidFill>
                <a:effectLst/>
                <a:ea typeface="휴먼고딕"/>
              </a:rPr>
              <a:t>"</a:t>
            </a:r>
            <a:r>
              <a:rPr lang="ko-KR" altLang="en-US" kern="0" spc="0" dirty="0">
                <a:solidFill>
                  <a:srgbClr val="000000"/>
                </a:solidFill>
                <a:effectLst/>
                <a:ea typeface="휴먼고딕"/>
              </a:rPr>
              <a:t>온라인 쇼핑몰</a:t>
            </a:r>
            <a:r>
              <a:rPr lang="en-US" altLang="ko-KR" kern="0" spc="0" dirty="0">
                <a:solidFill>
                  <a:srgbClr val="000000"/>
                </a:solidFill>
                <a:effectLst/>
                <a:ea typeface="휴먼고딕"/>
              </a:rPr>
              <a:t>"</a:t>
            </a:r>
            <a:r>
              <a:rPr lang="ko-KR" altLang="en-US" kern="0" spc="0" dirty="0">
                <a:solidFill>
                  <a:srgbClr val="000000"/>
                </a:solidFill>
                <a:effectLst/>
                <a:ea typeface="휴먼고딕"/>
              </a:rPr>
              <a:t>로 설정</a:t>
            </a:r>
            <a:br>
              <a:rPr lang="ko-KR" altLang="en-US" kern="0" spc="0" dirty="0">
                <a:solidFill>
                  <a:srgbClr val="000000"/>
                </a:solidFill>
                <a:effectLst/>
              </a:rPr>
            </a:br>
            <a:r>
              <a:rPr lang="ko-KR" altLang="en-US" kern="0" spc="0" dirty="0">
                <a:solidFill>
                  <a:srgbClr val="000000"/>
                </a:solidFill>
                <a:effectLst/>
                <a:ea typeface="휴먼고딕"/>
              </a:rPr>
              <a:t>프레임 크기를 </a:t>
            </a:r>
            <a:r>
              <a:rPr lang="en-US" altLang="ko-KR" kern="0" spc="0" dirty="0">
                <a:solidFill>
                  <a:srgbClr val="000000"/>
                </a:solidFill>
                <a:effectLst/>
                <a:ea typeface="휴먼고딕"/>
              </a:rPr>
              <a:t>1440px x 900px</a:t>
            </a:r>
            <a:r>
              <a:rPr lang="ko-KR" altLang="en-US" kern="0" spc="0" dirty="0">
                <a:solidFill>
                  <a:srgbClr val="000000"/>
                </a:solidFill>
                <a:effectLst/>
                <a:ea typeface="휴먼고딕"/>
              </a:rPr>
              <a:t>로 설정</a:t>
            </a:r>
            <a:br>
              <a:rPr lang="ko-KR" altLang="en-US" kern="0" spc="0" dirty="0">
                <a:solidFill>
                  <a:srgbClr val="000000"/>
                </a:solidFill>
                <a:effectLst/>
              </a:rPr>
            </a:br>
            <a:r>
              <a:rPr lang="ko-KR" altLang="en-US" kern="0" spc="0" dirty="0">
                <a:solidFill>
                  <a:srgbClr val="000000"/>
                </a:solidFill>
                <a:effectLst/>
                <a:ea typeface="휴먼고딕"/>
              </a:rPr>
              <a:t>캔버스 배경색을 </a:t>
            </a:r>
            <a:r>
              <a:rPr lang="en-US" altLang="ko-KR" kern="0" spc="0" dirty="0">
                <a:solidFill>
                  <a:srgbClr val="000000"/>
                </a:solidFill>
                <a:effectLst/>
                <a:ea typeface="휴먼고딕"/>
              </a:rPr>
              <a:t>#ffffff</a:t>
            </a:r>
            <a:r>
              <a:rPr lang="ko-KR" altLang="en-US" kern="0" spc="0" dirty="0">
                <a:solidFill>
                  <a:srgbClr val="000000"/>
                </a:solidFill>
                <a:effectLst/>
                <a:ea typeface="휴먼고딕"/>
              </a:rPr>
              <a:t>로 설정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A340A5B3-18E9-48E2-BF3D-1BA0C06DC49D}"/>
              </a:ext>
            </a:extLst>
          </p:cNvPr>
          <p:cNvSpPr txBox="1">
            <a:spLocks/>
          </p:cNvSpPr>
          <p:nvPr/>
        </p:nvSpPr>
        <p:spPr>
          <a:xfrm>
            <a:off x="6096000" y="365125"/>
            <a:ext cx="443653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>
              <a:lnSpc>
                <a:spcPct val="160000"/>
              </a:lnSpc>
              <a:spcBef>
                <a:spcPts val="0"/>
              </a:spcBef>
            </a:pPr>
            <a:r>
              <a:rPr lang="en-US" altLang="ko-KR" sz="2400" kern="0" spc="0" dirty="0">
                <a:solidFill>
                  <a:srgbClr val="000000"/>
                </a:solidFill>
                <a:effectLst/>
                <a:ea typeface="휴먼고딕"/>
              </a:rPr>
              <a:t>2. </a:t>
            </a:r>
            <a:r>
              <a:rPr lang="ko-KR" altLang="en-US" sz="2400" kern="0" spc="0" dirty="0">
                <a:solidFill>
                  <a:srgbClr val="000000"/>
                </a:solidFill>
                <a:effectLst/>
                <a:ea typeface="휴먼고딕"/>
              </a:rPr>
              <a:t>페이지 구조 설계</a:t>
            </a:r>
            <a:endParaRPr lang="ko-KR" altLang="en-US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5A450D-BA80-4F41-ABC3-06D4BDFACBD8}"/>
              </a:ext>
            </a:extLst>
          </p:cNvPr>
          <p:cNvSpPr txBox="1"/>
          <p:nvPr/>
        </p:nvSpPr>
        <p:spPr>
          <a:xfrm>
            <a:off x="5922432" y="1624278"/>
            <a:ext cx="5334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kern="0" spc="0" dirty="0">
                <a:solidFill>
                  <a:srgbClr val="000000"/>
                </a:solidFill>
                <a:effectLst/>
                <a:ea typeface="휴먼고딕"/>
              </a:rPr>
              <a:t>메인 페이지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ea typeface="휴먼고딕"/>
              </a:rPr>
              <a:t>: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ea typeface="휴먼고딕"/>
              </a:rPr>
              <a:t>상품 목록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ea typeface="휴먼고딕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ea typeface="휴먼고딕"/>
              </a:rPr>
              <a:t>카테고리 필터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ea typeface="휴먼고딕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ea typeface="휴먼고딕"/>
              </a:rPr>
              <a:t>검색 기능 등을 포함</a:t>
            </a:r>
            <a:br>
              <a:rPr lang="ko-KR" altLang="en-US" sz="1800" kern="0" spc="0" dirty="0">
                <a:solidFill>
                  <a:srgbClr val="000000"/>
                </a:solidFill>
                <a:effectLst/>
              </a:rPr>
            </a:br>
            <a:r>
              <a:rPr lang="ko-KR" altLang="en-US" sz="1800" kern="0" spc="0" dirty="0">
                <a:solidFill>
                  <a:srgbClr val="000000"/>
                </a:solidFill>
                <a:effectLst/>
                <a:ea typeface="휴먼고딕"/>
              </a:rPr>
              <a:t>상품 상세 페이지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ea typeface="휴먼고딕"/>
              </a:rPr>
              <a:t>: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ea typeface="휴먼고딕"/>
              </a:rPr>
              <a:t>상품 이미지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ea typeface="휴먼고딕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ea typeface="휴먼고딕"/>
              </a:rPr>
              <a:t>설명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ea typeface="휴먼고딕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ea typeface="휴먼고딕"/>
              </a:rPr>
              <a:t>가격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ea typeface="휴먼고딕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ea typeface="휴먼고딕"/>
              </a:rPr>
              <a:t>구매 버튼 등을 포함</a:t>
            </a:r>
            <a:br>
              <a:rPr lang="ko-KR" altLang="en-US" sz="1800" kern="0" spc="0" dirty="0">
                <a:solidFill>
                  <a:srgbClr val="000000"/>
                </a:solidFill>
                <a:effectLst/>
              </a:rPr>
            </a:br>
            <a:r>
              <a:rPr lang="ko-KR" altLang="en-US" sz="1800" kern="0" spc="0" dirty="0">
                <a:solidFill>
                  <a:srgbClr val="000000"/>
                </a:solidFill>
                <a:effectLst/>
                <a:ea typeface="휴먼고딕"/>
              </a:rPr>
              <a:t>장바구니 페이지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ea typeface="휴먼고딕"/>
              </a:rPr>
              <a:t>: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ea typeface="휴먼고딕"/>
              </a:rPr>
              <a:t>선택된 상품 목록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ea typeface="휴먼고딕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ea typeface="휴먼고딕"/>
              </a:rPr>
              <a:t>총 가격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ea typeface="휴먼고딕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ea typeface="휴먼고딕"/>
              </a:rPr>
              <a:t>결제 버튼 등을 포함</a:t>
            </a:r>
            <a:br>
              <a:rPr lang="ko-KR" altLang="en-US" sz="1800" kern="0" spc="0" dirty="0">
                <a:solidFill>
                  <a:srgbClr val="000000"/>
                </a:solidFill>
                <a:effectLst/>
              </a:rPr>
            </a:br>
            <a:r>
              <a:rPr lang="ko-KR" altLang="en-US" sz="1800" kern="0" spc="0" dirty="0">
                <a:solidFill>
                  <a:srgbClr val="000000"/>
                </a:solidFill>
                <a:effectLst/>
                <a:ea typeface="휴먼고딕"/>
              </a:rPr>
              <a:t>결제 페이지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ea typeface="휴먼고딕"/>
              </a:rPr>
              <a:t>: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ea typeface="휴먼고딕"/>
              </a:rPr>
              <a:t>결제 정보 입력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ea typeface="휴먼고딕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ea typeface="휴먼고딕"/>
              </a:rPr>
              <a:t>결제 방식 선택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ea typeface="휴먼고딕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ea typeface="휴먼고딕"/>
              </a:rPr>
              <a:t>결제 완료 등을 포함</a:t>
            </a:r>
            <a:br>
              <a:rPr lang="ko-KR" altLang="en-US" sz="1800" kern="0" spc="0" dirty="0">
                <a:solidFill>
                  <a:srgbClr val="000000"/>
                </a:solidFill>
                <a:effectLst/>
              </a:rPr>
            </a:br>
            <a:r>
              <a:rPr lang="ko-KR" altLang="en-US" sz="1800" kern="0" spc="0" dirty="0">
                <a:solidFill>
                  <a:srgbClr val="000000"/>
                </a:solidFill>
                <a:effectLst/>
                <a:ea typeface="휴먼고딕"/>
              </a:rPr>
              <a:t>마이 페이지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ea typeface="휴먼고딕"/>
              </a:rPr>
              <a:t>: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ea typeface="휴먼고딕"/>
              </a:rPr>
              <a:t>주문 내역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ea typeface="휴먼고딕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ea typeface="휴먼고딕"/>
              </a:rPr>
              <a:t>배송 정보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ea typeface="휴먼고딕"/>
              </a:rPr>
              <a:t>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ea typeface="휴먼고딕"/>
              </a:rPr>
              <a:t>쿠폰 관리 등을 포함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E86A076-2E4D-4D1B-BB2D-3F845C252CBD}"/>
              </a:ext>
            </a:extLst>
          </p:cNvPr>
          <p:cNvSpPr/>
          <p:nvPr/>
        </p:nvSpPr>
        <p:spPr>
          <a:xfrm>
            <a:off x="728133" y="905933"/>
            <a:ext cx="110067" cy="39793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DB33CD0-2827-43F0-837B-48835B432A81}"/>
              </a:ext>
            </a:extLst>
          </p:cNvPr>
          <p:cNvSpPr/>
          <p:nvPr/>
        </p:nvSpPr>
        <p:spPr>
          <a:xfrm>
            <a:off x="5922432" y="901700"/>
            <a:ext cx="110067" cy="39793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58912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85A50F4-CE7E-4BC2-BCB8-2127DAA0CE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70252"/>
            <a:ext cx="12192000" cy="2717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2869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F9D1AB8-CA7E-4FB3-89DB-4CE61E57D1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56624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8968DEA-C3E1-4684-A80B-5E275098B6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68382"/>
            <a:ext cx="12192000" cy="2589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0503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54546EA-97E2-4E1C-AA9A-6164598356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156073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8F66C15-65F3-4035-A1D7-1A2663C715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82884"/>
            <a:ext cx="12192000" cy="2575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3141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>
            <a:extLst>
              <a:ext uri="{FF2B5EF4-FFF2-40B4-BE49-F238E27FC236}">
                <a16:creationId xmlns:a16="http://schemas.microsoft.com/office/drawing/2014/main" id="{0767CAB6-3310-4E6F-B52A-533DAC891F70}"/>
              </a:ext>
            </a:extLst>
          </p:cNvPr>
          <p:cNvSpPr txBox="1">
            <a:spLocks/>
          </p:cNvSpPr>
          <p:nvPr/>
        </p:nvSpPr>
        <p:spPr>
          <a:xfrm>
            <a:off x="6096000" y="5573655"/>
            <a:ext cx="6036733" cy="83013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https://github.com/jimin5953/React</a:t>
            </a:r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6009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FF1A73CF-A96B-47FF-A31D-24F945BFE33E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443653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>
              <a:lnSpc>
                <a:spcPct val="160000"/>
              </a:lnSpc>
              <a:spcBef>
                <a:spcPts val="0"/>
              </a:spcBef>
            </a:pP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점수 </a:t>
            </a:r>
            <a:r>
              <a:rPr lang="en-US" altLang="ko-KR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 10</a:t>
            </a:r>
            <a:r>
              <a:rPr lang="ko-KR" altLang="en-US" sz="2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점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76C1DF0-7094-40FD-B314-C38194E6A852}"/>
              </a:ext>
            </a:extLst>
          </p:cNvPr>
          <p:cNvSpPr/>
          <p:nvPr/>
        </p:nvSpPr>
        <p:spPr>
          <a:xfrm>
            <a:off x="728133" y="905933"/>
            <a:ext cx="110067" cy="39793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531AD7DB-3D84-47D9-966B-822F4BF11816}"/>
              </a:ext>
            </a:extLst>
          </p:cNvPr>
          <p:cNvSpPr txBox="1">
            <a:spLocks/>
          </p:cNvSpPr>
          <p:nvPr/>
        </p:nvSpPr>
        <p:spPr>
          <a:xfrm>
            <a:off x="838200" y="1844675"/>
            <a:ext cx="1072242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>
              <a:lnSpc>
                <a:spcPct val="160000"/>
              </a:lnSpc>
              <a:spcBef>
                <a:spcPts val="0"/>
              </a:spcBef>
            </a:pPr>
            <a:r>
              <a:rPr lang="ko-KR" altLang="en-US" sz="2400" kern="0" spc="0" dirty="0">
                <a:solidFill>
                  <a:srgbClr val="000000"/>
                </a:solidFill>
                <a:effectLst/>
                <a:ea typeface="휴먼고딕"/>
              </a:rPr>
              <a:t>이유 </a:t>
            </a:r>
            <a:r>
              <a:rPr lang="en-US" altLang="ko-KR" sz="2400" kern="0" spc="0" dirty="0">
                <a:solidFill>
                  <a:srgbClr val="000000"/>
                </a:solidFill>
                <a:effectLst/>
                <a:ea typeface="휴먼고딕"/>
              </a:rPr>
              <a:t>: </a:t>
            </a:r>
            <a:r>
              <a:rPr lang="ko-KR" altLang="en-US" sz="2400" kern="0" spc="0" dirty="0">
                <a:solidFill>
                  <a:srgbClr val="000000"/>
                </a:solidFill>
                <a:effectLst/>
                <a:ea typeface="휴먼고딕"/>
              </a:rPr>
              <a:t>기준을 </a:t>
            </a:r>
            <a:r>
              <a:rPr lang="en-US" altLang="ko-KR" sz="2400" kern="0" spc="0" dirty="0">
                <a:solidFill>
                  <a:srgbClr val="000000"/>
                </a:solidFill>
                <a:effectLst/>
                <a:ea typeface="휴먼고딕"/>
              </a:rPr>
              <a:t>20</a:t>
            </a:r>
            <a:r>
              <a:rPr lang="ko-KR" altLang="en-US" sz="2400" kern="0" spc="0" dirty="0">
                <a:solidFill>
                  <a:srgbClr val="000000"/>
                </a:solidFill>
                <a:effectLst/>
                <a:ea typeface="휴먼고딕"/>
              </a:rPr>
              <a:t>점 만점에 도전 </a:t>
            </a:r>
            <a:r>
              <a:rPr lang="en-US" altLang="ko-KR" sz="2400" kern="0" spc="0" dirty="0">
                <a:solidFill>
                  <a:srgbClr val="000000"/>
                </a:solidFill>
                <a:effectLst/>
                <a:ea typeface="휴먼고딕"/>
              </a:rPr>
              <a:t>10</a:t>
            </a:r>
            <a:r>
              <a:rPr lang="ko-KR" altLang="en-US" sz="2400" kern="0" spc="0" dirty="0">
                <a:solidFill>
                  <a:srgbClr val="000000"/>
                </a:solidFill>
                <a:effectLst/>
                <a:ea typeface="휴먼고딕"/>
              </a:rPr>
              <a:t>점</a:t>
            </a:r>
            <a:r>
              <a:rPr lang="en-US" altLang="ko-KR" sz="2400" kern="0" spc="0" dirty="0">
                <a:solidFill>
                  <a:srgbClr val="000000"/>
                </a:solidFill>
                <a:effectLst/>
                <a:ea typeface="휴먼고딕"/>
              </a:rPr>
              <a:t>, </a:t>
            </a:r>
            <a:r>
              <a:rPr lang="ko-KR" altLang="en-US" sz="2400" kern="0" spc="0" dirty="0">
                <a:solidFill>
                  <a:srgbClr val="000000"/>
                </a:solidFill>
                <a:effectLst/>
                <a:ea typeface="휴먼고딕"/>
              </a:rPr>
              <a:t>정답 </a:t>
            </a:r>
            <a:r>
              <a:rPr lang="en-US" altLang="ko-KR" sz="2400" kern="0" spc="0" dirty="0">
                <a:solidFill>
                  <a:srgbClr val="000000"/>
                </a:solidFill>
                <a:effectLst/>
                <a:ea typeface="휴먼고딕"/>
              </a:rPr>
              <a:t>10</a:t>
            </a:r>
            <a:r>
              <a:rPr lang="ko-KR" altLang="en-US" sz="2400" kern="0" spc="0" dirty="0">
                <a:solidFill>
                  <a:srgbClr val="000000"/>
                </a:solidFill>
                <a:effectLst/>
                <a:ea typeface="휴먼고딕"/>
              </a:rPr>
              <a:t>점으로 나누었습니다</a:t>
            </a:r>
            <a:r>
              <a:rPr lang="en-US" altLang="ko-KR" sz="2400" kern="0" spc="0" dirty="0">
                <a:solidFill>
                  <a:srgbClr val="000000"/>
                </a:solidFill>
                <a:effectLst/>
                <a:ea typeface="휴먼고딕"/>
              </a:rPr>
              <a:t>.</a:t>
            </a:r>
          </a:p>
          <a:p>
            <a:pPr fontAlgn="base">
              <a:lnSpc>
                <a:spcPct val="160000"/>
              </a:lnSpc>
              <a:spcBef>
                <a:spcPts val="0"/>
              </a:spcBef>
            </a:pPr>
            <a:r>
              <a:rPr lang="en-US" altLang="ko-KR" sz="2400" kern="0" dirty="0">
                <a:solidFill>
                  <a:srgbClr val="000000"/>
                </a:solidFill>
                <a:ea typeface="휴먼고딕"/>
              </a:rPr>
              <a:t>	</a:t>
            </a:r>
            <a:r>
              <a:rPr lang="ko-KR" altLang="en-US" sz="2400" kern="0" dirty="0">
                <a:solidFill>
                  <a:srgbClr val="000000"/>
                </a:solidFill>
                <a:ea typeface="휴먼고딕"/>
              </a:rPr>
              <a:t>도전은 했으므로 </a:t>
            </a:r>
            <a:r>
              <a:rPr lang="en-US" altLang="ko-KR" sz="2400" kern="0" dirty="0">
                <a:solidFill>
                  <a:srgbClr val="000000"/>
                </a:solidFill>
                <a:ea typeface="휴먼고딕"/>
              </a:rPr>
              <a:t>10</a:t>
            </a:r>
            <a:r>
              <a:rPr lang="ko-KR" altLang="en-US" sz="2400" kern="0" dirty="0">
                <a:solidFill>
                  <a:srgbClr val="000000"/>
                </a:solidFill>
                <a:ea typeface="휴먼고딕"/>
              </a:rPr>
              <a:t>점이라고 생각합니다</a:t>
            </a:r>
            <a:r>
              <a:rPr lang="en-US" altLang="ko-KR" sz="2400" kern="0" dirty="0">
                <a:solidFill>
                  <a:srgbClr val="000000"/>
                </a:solidFill>
                <a:ea typeface="휴먼고딕"/>
              </a:rPr>
              <a:t>.</a:t>
            </a:r>
            <a:r>
              <a:rPr lang="ko-KR" altLang="en-US" sz="2400" kern="0" spc="0" dirty="0">
                <a:solidFill>
                  <a:srgbClr val="000000"/>
                </a:solidFill>
                <a:effectLst/>
                <a:ea typeface="휴먼고딕"/>
              </a:rPr>
              <a:t> </a:t>
            </a:r>
            <a:endParaRPr lang="ko-KR" altLang="en-US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A6E26BD-0984-45EB-9174-5412142CFA9E}"/>
              </a:ext>
            </a:extLst>
          </p:cNvPr>
          <p:cNvSpPr/>
          <p:nvPr/>
        </p:nvSpPr>
        <p:spPr>
          <a:xfrm>
            <a:off x="728133" y="2109522"/>
            <a:ext cx="110067" cy="39793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49174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F32E274C-4E22-4F24-B57A-45832E2C1E1A}"/>
              </a:ext>
            </a:extLst>
          </p:cNvPr>
          <p:cNvSpPr txBox="1">
            <a:spLocks/>
          </p:cNvSpPr>
          <p:nvPr/>
        </p:nvSpPr>
        <p:spPr>
          <a:xfrm>
            <a:off x="5192097" y="2766218"/>
            <a:ext cx="180780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>
              <a:lnSpc>
                <a:spcPct val="160000"/>
              </a:lnSpc>
              <a:spcBef>
                <a:spcPts val="0"/>
              </a:spcBef>
            </a:pPr>
            <a:r>
              <a:rPr lang="ko-KR" altLang="en-US" sz="24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감사합니다</a:t>
            </a:r>
            <a:endParaRPr lang="ko-KR" altLang="en-US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12170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B7488B11-F9B7-4038-91A6-272229F56406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443653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>
              <a:lnSpc>
                <a:spcPct val="160000"/>
              </a:lnSpc>
              <a:spcBef>
                <a:spcPts val="0"/>
              </a:spcBef>
            </a:pPr>
            <a:r>
              <a:rPr lang="en-US" altLang="ko-KR" sz="2400" kern="0" spc="0" dirty="0">
                <a:solidFill>
                  <a:srgbClr val="000000"/>
                </a:solidFill>
                <a:effectLst/>
                <a:ea typeface="휴먼고딕"/>
              </a:rPr>
              <a:t>3. </a:t>
            </a:r>
            <a:r>
              <a:rPr lang="ko-KR" altLang="en-US" sz="2400" kern="0" spc="0" dirty="0">
                <a:solidFill>
                  <a:srgbClr val="000000"/>
                </a:solidFill>
                <a:effectLst/>
                <a:ea typeface="휴먼고딕"/>
              </a:rPr>
              <a:t>컴포넌트 정의 및 재사용</a:t>
            </a:r>
            <a:endParaRPr lang="ko-KR" altLang="en-US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제목 1">
            <a:extLst>
              <a:ext uri="{FF2B5EF4-FFF2-40B4-BE49-F238E27FC236}">
                <a16:creationId xmlns:a16="http://schemas.microsoft.com/office/drawing/2014/main" id="{AE3B75DC-4E0A-4276-BC89-8CAEE4309BEB}"/>
              </a:ext>
            </a:extLst>
          </p:cNvPr>
          <p:cNvSpPr txBox="1">
            <a:spLocks/>
          </p:cNvSpPr>
          <p:nvPr/>
        </p:nvSpPr>
        <p:spPr>
          <a:xfrm>
            <a:off x="838200" y="2168525"/>
            <a:ext cx="443653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>
              <a:lnSpc>
                <a:spcPct val="160000"/>
              </a:lnSpc>
              <a:spcBef>
                <a:spcPts val="0"/>
              </a:spcBef>
            </a:pPr>
            <a:r>
              <a:rPr lang="en-US" altLang="ko-KR" sz="2400" kern="0" spc="0" dirty="0">
                <a:solidFill>
                  <a:srgbClr val="000000"/>
                </a:solidFill>
                <a:effectLst/>
                <a:ea typeface="휴먼고딕"/>
              </a:rPr>
              <a:t>4. </a:t>
            </a:r>
            <a:r>
              <a:rPr lang="ko-KR" altLang="en-US" sz="2400" kern="0" spc="0" dirty="0">
                <a:solidFill>
                  <a:srgbClr val="000000"/>
                </a:solidFill>
                <a:effectLst/>
                <a:ea typeface="휴먼고딕"/>
              </a:rPr>
              <a:t>프로토타입 제작</a:t>
            </a:r>
            <a:endParaRPr lang="ko-KR" altLang="en-US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CBBD3965-06FE-48AE-89CD-324430B96659}"/>
              </a:ext>
            </a:extLst>
          </p:cNvPr>
          <p:cNvSpPr txBox="1">
            <a:spLocks/>
          </p:cNvSpPr>
          <p:nvPr/>
        </p:nvSpPr>
        <p:spPr>
          <a:xfrm>
            <a:off x="838200" y="4065058"/>
            <a:ext cx="443653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base">
              <a:lnSpc>
                <a:spcPct val="160000"/>
              </a:lnSpc>
              <a:spcBef>
                <a:spcPts val="0"/>
              </a:spcBef>
            </a:pPr>
            <a:r>
              <a:rPr lang="en-US" altLang="ko-KR" sz="2400" kern="0" spc="0" dirty="0">
                <a:solidFill>
                  <a:srgbClr val="000000"/>
                </a:solidFill>
                <a:effectLst/>
                <a:ea typeface="휴먼고딕"/>
              </a:rPr>
              <a:t>5. </a:t>
            </a:r>
            <a:r>
              <a:rPr lang="ko-KR" altLang="en-US" sz="2400" kern="0" spc="0" dirty="0">
                <a:solidFill>
                  <a:srgbClr val="000000"/>
                </a:solidFill>
                <a:effectLst/>
                <a:ea typeface="휴먼고딕"/>
              </a:rPr>
              <a:t>디자인 시스템 구축</a:t>
            </a:r>
            <a:endParaRPr lang="ko-KR" altLang="en-US" sz="2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67320BE-EFE2-4EDA-8CE0-476EA3FF3A2E}"/>
              </a:ext>
            </a:extLst>
          </p:cNvPr>
          <p:cNvSpPr/>
          <p:nvPr/>
        </p:nvSpPr>
        <p:spPr>
          <a:xfrm>
            <a:off x="728133" y="905933"/>
            <a:ext cx="110067" cy="39793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47CBDCF-0EC0-4D27-8B63-883657FE492E}"/>
              </a:ext>
            </a:extLst>
          </p:cNvPr>
          <p:cNvSpPr/>
          <p:nvPr/>
        </p:nvSpPr>
        <p:spPr>
          <a:xfrm>
            <a:off x="728132" y="2743200"/>
            <a:ext cx="110067" cy="39793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155CDFD-9DF4-4812-ACB4-60ABFEFA485F}"/>
              </a:ext>
            </a:extLst>
          </p:cNvPr>
          <p:cNvSpPr/>
          <p:nvPr/>
        </p:nvSpPr>
        <p:spPr>
          <a:xfrm>
            <a:off x="728131" y="4580467"/>
            <a:ext cx="110067" cy="39793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9431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F1DD1F-0001-4ADD-9A5A-7AC57EA5E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7E2970-A693-4ACD-9B30-FF191EE823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881FC7A-B172-4320-BB2A-486681A42E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989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13B650-A7C9-4C38-A0AB-92359DBDE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880FB2-CD47-4DDB-B5BC-704BD6FFCC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BB512D7-F473-4212-857D-BBBA95E78F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576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6C7916-A18B-4D2E-B32D-D57F30C75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41FA4E-8C50-4753-A5F6-DA6EFFBAC8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12C33FF-5E25-4C9E-94F7-4ABF76D4CE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044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840A23-BDE7-4BAB-BD63-3234EB60B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7EF981-1DD9-4FAE-B4CF-97470D20EA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83A696E-A666-4E80-9DB4-6333B69222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358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FB33D6-8533-4CAF-9744-B123AE775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3DCD66-7DAF-46F3-A656-23094EBC97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91CC82B-3D2B-48CF-ABD5-C31592C4C4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4878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95D256-4B53-426D-BFBB-5B2DE6948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FB8815-8C8C-4133-A319-BAE4E15B7D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2A00147-DA6A-4A16-9160-F2E4773BF2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3356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30</TotalTime>
  <Words>197</Words>
  <Application>Microsoft Office PowerPoint</Application>
  <PresentationFormat>와이드스크린</PresentationFormat>
  <Paragraphs>15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8" baseType="lpstr">
      <vt:lpstr>맑은 고딕</vt:lpstr>
      <vt:lpstr>Arial</vt:lpstr>
      <vt:lpstr>Office 테마</vt:lpstr>
      <vt:lpstr>온라인 쇼핑몰</vt:lpstr>
      <vt:lpstr>1. 프로젝트 생성 및 기본 설정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온라인 쇼핑몰</dc:title>
  <dc:creator>김 지민</dc:creator>
  <cp:lastModifiedBy>김 지민</cp:lastModifiedBy>
  <cp:revision>1</cp:revision>
  <dcterms:created xsi:type="dcterms:W3CDTF">2024-05-09T13:07:32Z</dcterms:created>
  <dcterms:modified xsi:type="dcterms:W3CDTF">2024-05-09T13:37:59Z</dcterms:modified>
</cp:coreProperties>
</file>