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dbe15d9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dbe15d9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dbe15d9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dbe15d9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dbe15d90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dbe15d90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금액출력 프로그램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콤마 출력(입력받은 숫자 보기 편하게)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한글 금액 출력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음수/잘못된 값 입력시 에러 표시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원본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285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#include &lt;stdio.h&gt;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number_to_hangul(unsigned long money);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int main(void)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unsigned long money;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printf("금액을 입력하고 Enter&gt;");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scanf("%ld", &amp;money);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printf("\n화폐단위\n");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number_to_hangul(money);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return 0;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number_to_hangul(unsigned long money)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//[함수 11.5.1]의 정의부분 참고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unsigned long num1, num2, temp;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unsigned long m_unit[]={100000000, 10000, 1};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unsigned long m_unit01[]={1000, 100, 10};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int i, j;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char *unit01[]={"억", "만", "원"};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char *unit02[]={"천", "백", "십"};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char *unit03[]={"  ", "일", "이", "삼", "사", "오",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        "육", "칠", "팔", "구"};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for(i=0; i&lt;3; i++)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num1=money/m_unit[i];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if(!num1)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continue;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temp=num1;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for(j=0;j&lt;3;j++)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num2=num1/m_unit01[j];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if (!num2)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    continue;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printf("%s%s", unit03[num2], unit02[j]);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	 num1=num1-num2*m_unit01[j];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printf("%s%s ", unit03[num1], unit01[i]);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money=money-temp*m_unit[i];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printf("\n");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변경코드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#include &lt;stdio.h&gt;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#include &lt;string.h&gt;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number_to_hangul(unsigned long money);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convert_to_hangul(unsigned long num, const char* unit);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print_with_commas(unsigned long money);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int main(void)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long long input;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printf("금액을 입력하고 Enter&gt; 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if (scanf("%lld", &amp;input) != 1 || input &lt; 0)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printf("유효하지 않은 입력입니다.\n");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return 1;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if (input == 0)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printf("\n숫자: 0\n한글: 영원\n");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return 0;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// 숫자에 콤마 넣어서 출력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printf("숫자: 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print_with_commas((unsigned long)input);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// 한글 금액 출력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printf("한글: 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number_to_hangul((unsigned long)input);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return 0;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number_to_hangul(unsigned long money)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unsigned long unit_values[] = {100000000, 10000, 1}; // 억, 만, 원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const char* unit_labels[] = {"억", "만", "원"};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for (int i = 0; i &lt; 3; i++)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unsigned long part = money / unit_values[i];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if (part &gt; 0)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convert_to_hangul(part, unit_labels[i]);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money %= unit_values[i];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printf("\n");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convert_to_hangul(unsigned long num, const char* unit)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const char* digits[] = {"", "일", "이", "삼", "사", "오", "육", "칠", "팔", "구"};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const char* small_units[] = {"천", "백", "십"};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unsigned long divisors[] = {1000, 100, 10};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int printed = 0;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for (int i = 0; i &lt; 3; i++)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unsigned long digit = num / divisors[i];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if (digit)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if (digit == 1)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printf("%s", small_units[i]);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else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    printf("%s%s", digits[digit], small_units[i]);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printed = 1;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num %= divisors[i];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if (num != 0)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printf("%s", digits[num]);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printed = 1;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if (printed)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printf("%s ", unit);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void print_with_commas(unsigned long money)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char buffer[30];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sprintf(buffer, "%lu", money);  // 숫자를 문자열로 변환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int len = strlen(buffer);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int comma_count = (len - 1) / 3;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for (int i = 0; i &lt; len; i++)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putchar(buffer[i]);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// 콤마 넣을 위치인지 확인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if ((len - i - 1) % 3 == 0 &amp;&amp; (len - i - 1) != 0) {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    putchar(',');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    printf("\n");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}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