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8E0E-5F58-4ABE-A8D8-4C0A1C32E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DE098D-279F-42C6-8B77-991B45EF4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F656E-6B59-4065-BE65-D85C2E64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F77-7CC2-456C-8DEC-C077C5754EB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02E7B-20DC-4B53-9046-3E7E5369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F85FF-D803-453F-A112-FBD339A4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1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C6E7A-C06A-4893-B3B6-56528231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9F4CF6-30AD-4D22-A37C-68DBEA063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3902E-07AF-4F20-B916-C778AB62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F77-7CC2-456C-8DEC-C077C5754EB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A68AC-2E06-49C8-86CA-C7FB3AA1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67A98-67A2-4E10-8803-F35A7A5A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B1A046-155A-4F7D-BB26-25B3A62D3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E3FD94-E1C2-4245-B70D-3229205C5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4E824-DC3E-4FAF-B11B-5A7AFA47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F77-7CC2-456C-8DEC-C077C5754EB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49E97-837E-47CC-A4F8-3DD23865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95E8C-5E0A-4C1C-B65A-287AACA5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7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FCEF6-18AA-4937-9E8C-BE233DAA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16D8A-DC26-4A41-BECF-871F56DC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0764E-8DD6-417D-8AD1-2100013D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F77-7CC2-456C-8DEC-C077C5754EB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1AC1C-12D9-4141-B0D9-39F96D62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45FFA-BEF1-4755-923F-B24BCF3B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8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E6A8C-A64B-4A17-BB57-71FCD660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18C05-53CA-4461-BE80-63147D7C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98D39-10E1-429A-B398-735B546A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F77-7CC2-456C-8DEC-C077C5754EB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FE40D-762B-46A9-AE11-2401F32E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0E36F-E25E-437B-A54E-55AC7A50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1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69425-184F-4028-8C23-35167BB2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ED600-F85A-4511-B5C6-FAE2502B4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C6FC7-3679-4CFD-9EC1-4FE963C58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D89D4-9950-4878-9449-50F9E648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F77-7CC2-456C-8DEC-C077C5754EB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72767A-EF18-40A9-8910-69AD9698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8D87C-C53B-4197-8AA5-13442D73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03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BDB53-B47F-4B81-A2CC-606F03B9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0224D-423D-4C2E-A342-696ACBAB9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4CCD38-5361-40EF-A399-6D2053E6C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943454-389C-4EDD-9816-B38A640AD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2940F7-2113-41DD-8523-6D44F8ED0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E43F09-7BE6-4357-86DE-E947D5F7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F77-7CC2-456C-8DEC-C077C5754EB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69FF26-8C63-4172-9C7C-CC6D0677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13D801-BD5A-40BC-BD51-F042D708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A3DF3-524C-4AC8-B1BC-12759A36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1406E1-F11C-4D33-A2A2-806EF8F2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F77-7CC2-456C-8DEC-C077C5754EB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168931-0DC4-43B5-A866-B7173EB9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524287-8B93-4258-BF85-EDC728DF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8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D85ABA-9680-46A3-869F-2129C10D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F77-7CC2-456C-8DEC-C077C5754EB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DA815B-D65B-4002-A4FF-9F48DFD3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B9D664-315E-42DA-8005-142A1D00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3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20C22-A194-4235-9006-43868BA7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FAD76-A7EA-4B97-BECF-362B46B3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D450D-1C1D-4B95-943B-92D8C7F6C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E54907-C64A-4524-B9D5-44A66D3F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F77-7CC2-456C-8DEC-C077C5754EB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DB5EE-EA0E-42F4-ADC0-7D64876E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B1B19-92F1-4DB6-BD8C-24B3CCFD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3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0BB89-264C-46E3-828A-016A1328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904FD8-0A34-4E86-89E0-14F678A70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D11E84-68B8-4A50-A9D5-8A21255D3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7ED35E-2711-4DCF-84B5-93C15ED6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7F77-7CC2-456C-8DEC-C077C5754EB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A1D6C0-565F-4CD3-AC68-8AA903D3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7F261B-13B8-4E64-AEE6-FFE2BEF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1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6903F0-21D2-4049-A6B4-269EB50F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90FDFB-303F-4CB2-8484-D8CF6ADD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351B4-A52B-4ECB-B0E8-52E5E994C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F7F77-7CC2-456C-8DEC-C077C5754EB7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B1B0-993E-4C5A-90A6-8966EF879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34E29-48C8-43EE-A3DF-280CDFC5E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FC5C-5964-40B9-A909-F82DE2436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5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43FBD-6AAA-48F8-8FDC-37080BB2D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D0323-C371-42D2-A2F5-658166DD8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6ECF55-543E-40C7-B600-B112C46F4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78" b="456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9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552CA-64EF-4CA2-8F64-2E956F12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478D0-4E19-45F1-88FF-EE18B3B74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FF4930-CB4F-4080-9395-7ECB018A4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8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51EF0-4859-46A3-888E-E9AFBA0E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843F5-D68C-4423-AA26-8F20776D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A42F56-F4B1-475F-A08D-85AACB92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7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81743-98DD-45CF-9965-AF0362AD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D7888-2D1F-4531-8B62-F586D14A7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89E128-C4EB-4B21-BF0A-8898BB5E3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8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4EE7C-9DD4-4B2E-B7D7-89A28FB0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78288-4F12-4229-9169-CC28D0698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27CA7B-3D10-4CEF-9DBF-F0798C74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392" y="194811"/>
            <a:ext cx="3515216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97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D68B-B267-4BED-933D-69C3DEDF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B253F-417D-479B-AF05-3FF676D1E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171B65-8A90-441A-BF08-2947DEEBB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5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0DCC1-F6F2-494E-81E1-5787A741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12299-FAEC-4712-911A-93F078B9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69FFE7-8B3A-4193-BCD7-A8F08F54C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6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FED9-FFF2-4F46-9FA8-811DF895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2F5F9-E55A-4B1D-86D5-FD2714065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06D28E-74BE-43F5-B64F-CE62F2AD4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3" b="-4650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A556E-DDD1-4FD3-B45E-868798D8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F3C04-46B0-4F1F-A113-9B69529D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7C7796-B314-44BC-8BE7-92DEA8739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8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7B8E6-D750-4AFC-9153-A1D6DD2D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8F2F7-0125-44F6-A958-464D8A3A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8ECBA5-37CE-4483-BB3D-DD54E4217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93" b="-23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0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D2E4D-861B-46C4-9B12-7462857A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EF075-E7BB-4C9D-8D21-358CC59F8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25A199-E267-4775-8275-D71E294C6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2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EDB46-03E4-48F8-B464-B4A0674C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435BD-B347-4724-AD54-450CE0027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F775F4-EAB4-4A11-AAD8-CA43366B3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C88C-CD07-44A7-82C6-1DDB82B5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02AB7-B984-45C9-8394-8E10DC24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4FA92A-5054-4161-9772-D90EA4F01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9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11BE5-1D82-4490-9E06-37F9AA4B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6F2C8-29E8-466A-8754-FCD6F924B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E413B6-1D0B-4252-A893-F0AA9BE16D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9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지민</dc:creator>
  <cp:lastModifiedBy>김 지민</cp:lastModifiedBy>
  <cp:revision>1</cp:revision>
  <dcterms:created xsi:type="dcterms:W3CDTF">2025-04-21T09:59:15Z</dcterms:created>
  <dcterms:modified xsi:type="dcterms:W3CDTF">2025-04-21T10:34:42Z</dcterms:modified>
</cp:coreProperties>
</file>