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/>
    <p:restoredTop sz="94694"/>
  </p:normalViewPr>
  <p:slideViewPr>
    <p:cSldViewPr snapToGrid="0" snapToObjects="1">
      <p:cViewPr varScale="1">
        <p:scale>
          <a:sx n="105" d="100"/>
          <a:sy n="105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02ED-E113-D84E-87B0-BAAB51D61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B7975-3BB3-764A-8D53-06181AC4C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7858E-670F-2C47-A5FF-6E6DC5F1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D7F2-0160-BA4F-8C4D-DC2DBB75CFF8}" type="datetimeFigureOut">
              <a:rPr lang="en-KR" smtClean="0"/>
              <a:t>2021/10/15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79B1A-4547-964D-9889-B7394D69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05F9A-3CF6-A44D-80AC-96FBC40F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236E-C486-654E-B7B9-11F59F05D55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5398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415F-5E60-0048-BC39-544E4CAF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CEB5E-EA3F-184D-96B2-F725B3E33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441CA-78F4-9445-8F05-82F000D0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D7F2-0160-BA4F-8C4D-DC2DBB75CFF8}" type="datetimeFigureOut">
              <a:rPr lang="en-KR" smtClean="0"/>
              <a:t>2021/10/15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5D6C8-44FA-2146-A56C-EC8A8182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19E00-1C7C-9C41-AFA8-12AD255C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236E-C486-654E-B7B9-11F59F05D55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0012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11FAFD-0A90-AE45-9057-8353BAA30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ADE3A-C088-EE4C-B24E-9FDE7FF8F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12D1A-5FA3-E64E-86CE-C264E84BB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D7F2-0160-BA4F-8C4D-DC2DBB75CFF8}" type="datetimeFigureOut">
              <a:rPr lang="en-KR" smtClean="0"/>
              <a:t>2021/10/15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8BCEB-EBFF-3944-A6F7-0ABAFCF7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1FB28-7345-0245-BDDF-9E2721BA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236E-C486-654E-B7B9-11F59F05D55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5932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5B40-8DEB-0241-A10D-D75F3CFE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172A8-CAA0-D042-A395-09E0DD42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DD913-B054-7B4F-9491-5F1A8E0D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D7F2-0160-BA4F-8C4D-DC2DBB75CFF8}" type="datetimeFigureOut">
              <a:rPr lang="en-KR" smtClean="0"/>
              <a:t>2021/10/15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DDF26-44D2-724F-ABEC-55FFB95F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B0102-C72F-A349-A5AB-4E670868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236E-C486-654E-B7B9-11F59F05D55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0326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6040-E7C2-7A47-A000-1527A2DF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7E004-3C15-984A-B226-B14104F86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58FB3-5161-C242-AF12-6A7B8C38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D7F2-0160-BA4F-8C4D-DC2DBB75CFF8}" type="datetimeFigureOut">
              <a:rPr lang="en-KR" smtClean="0"/>
              <a:t>2021/10/15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9BF1B-9D3A-8244-920F-DF07DC71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048D0-3D8B-064F-BC41-56D0209E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236E-C486-654E-B7B9-11F59F05D55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6921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CBBB-A4BC-CA49-93CC-F6576796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1751-387C-DA4E-A615-8149F5F83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1AEB4-E43A-BF4F-9904-6F815239D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219DD-79C3-714F-B077-ECAC0C0C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D7F2-0160-BA4F-8C4D-DC2DBB75CFF8}" type="datetimeFigureOut">
              <a:rPr lang="en-KR" smtClean="0"/>
              <a:t>2021/10/15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7F828-D781-5543-8A4C-28BC5DC1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56983-ECE6-8444-8A6C-9FAAEB6F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236E-C486-654E-B7B9-11F59F05D55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350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99A8-A139-4743-9E7F-04BB7D7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62D9C-A8B4-334D-B296-430D4000D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80375-F537-B849-9E05-C6CE69007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3E968-8433-944F-ABC1-42A393F0D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B1744-B343-CB4F-B6C3-5D0861EE6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D7284A-169F-A548-9CA0-6C7CD437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D7F2-0160-BA4F-8C4D-DC2DBB75CFF8}" type="datetimeFigureOut">
              <a:rPr lang="en-KR" smtClean="0"/>
              <a:t>2021/10/15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AC390-7F83-5947-B957-86A77232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C0B44A-1139-734E-99AA-98DEA624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236E-C486-654E-B7B9-11F59F05D55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4220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885F-3396-DF4D-B2EA-C56295EA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885C3-43D6-AA4E-94C3-A826CD34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D7F2-0160-BA4F-8C4D-DC2DBB75CFF8}" type="datetimeFigureOut">
              <a:rPr lang="en-KR" smtClean="0"/>
              <a:t>2021/10/15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A8712-080E-724A-82D9-0CDB8086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E656C-CDF8-D243-BF2A-0D27B4E2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236E-C486-654E-B7B9-11F59F05D55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1741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65C30-9F67-9A42-8673-A190D278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D7F2-0160-BA4F-8C4D-DC2DBB75CFF8}" type="datetimeFigureOut">
              <a:rPr lang="en-KR" smtClean="0"/>
              <a:t>2021/10/15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FC13E-C7DA-E24D-B446-5F2D8FE1B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49202-7D6B-6A4D-9D3A-93B7F15D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236E-C486-654E-B7B9-11F59F05D55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9214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7E81-B701-884D-A848-BF5B4D78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D2D3C-FF51-8A45-9060-0D5FA6CB7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96A53-F89F-774E-AC05-B82182828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0ECC1-9221-5547-94E5-EF86CBE4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D7F2-0160-BA4F-8C4D-DC2DBB75CFF8}" type="datetimeFigureOut">
              <a:rPr lang="en-KR" smtClean="0"/>
              <a:t>2021/10/15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5DC49-3165-9746-AEFC-8333B69F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CB49C-321B-3D42-8EAA-FFA0D1E2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236E-C486-654E-B7B9-11F59F05D55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3466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ED27-9DD0-A140-8C10-5E2F2C7F7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D6056B-F45D-844D-9287-ED770F42B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22E7B-AA6C-FB4B-A25C-64364B1A8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53868-BEDA-FA47-B064-9B35653B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D7F2-0160-BA4F-8C4D-DC2DBB75CFF8}" type="datetimeFigureOut">
              <a:rPr lang="en-KR" smtClean="0"/>
              <a:t>2021/10/15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D787F-9D35-F14A-ADDE-7B45A9CF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170BD-35B8-9F41-8859-0D383B0C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236E-C486-654E-B7B9-11F59F05D55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1586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0AF0B-1D40-5F43-8175-BF445812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FD4FF-1573-3C41-8172-99A555E18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56947-0BC4-694A-B8C0-7567CD96B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DD7F2-0160-BA4F-8C4D-DC2DBB75CFF8}" type="datetimeFigureOut">
              <a:rPr lang="en-KR" smtClean="0"/>
              <a:t>2021/10/15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188A4-99C2-0847-B327-8274579C8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315B8-3CE7-C541-82DB-B7F00E67F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5236E-C486-654E-B7B9-11F59F05D55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9621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A072-1D95-6242-9F9F-2F24F19AE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 수집 전략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1F6A9-97A2-C643-ABDB-8A72FC854B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김준호</a:t>
            </a:r>
          </a:p>
        </p:txBody>
      </p:sp>
    </p:spTree>
    <p:extLst>
      <p:ext uri="{BB962C8B-B14F-4D97-AF65-F5344CB8AC3E}">
        <p14:creationId xmlns:p14="http://schemas.microsoft.com/office/powerpoint/2010/main" val="2234058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6A7A-42C5-A940-A085-A44AEC12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492A0-5938-184C-99D2-7876753C3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결과</a:t>
            </a:r>
          </a:p>
          <a:p>
            <a:pPr lvl="1"/>
            <a:r>
              <a:rPr lang="en-KR" dirty="0"/>
              <a:t>아래 directory 밑에 각 파일들이 저정된다</a:t>
            </a:r>
            <a:r>
              <a:rPr lang="en-US" altLang="ko-KR" dirty="0"/>
              <a:t>.</a:t>
            </a:r>
            <a:endParaRPr lang="en-KR" dirty="0"/>
          </a:p>
          <a:p>
            <a:pPr lvl="2"/>
            <a:r>
              <a:rPr lang="en-KR" dirty="0"/>
              <a:t>disaster-new.json</a:t>
            </a:r>
          </a:p>
          <a:p>
            <a:pPr lvl="2"/>
            <a:r>
              <a:rPr lang="en-KR" dirty="0"/>
              <a:t>non-disaster-new.json</a:t>
            </a:r>
          </a:p>
          <a:p>
            <a:pPr lvl="2"/>
            <a:r>
              <a:rPr lang="en-KR" dirty="0"/>
              <a:t>disaster-new.csv</a:t>
            </a:r>
          </a:p>
          <a:p>
            <a:pPr lvl="2"/>
            <a:r>
              <a:rPr lang="en-KR" dirty="0"/>
              <a:t>non-disaster-new.csv</a:t>
            </a:r>
          </a:p>
          <a:p>
            <a:pPr marL="457200" lvl="1" indent="0">
              <a:buNone/>
            </a:pP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DC9A03-56A7-A143-92F8-E4D95A139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67200"/>
            <a:ext cx="61214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39A7-CC82-E240-98FE-50A17F88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5ED11-D5DF-8E43-BE1B-B8CD6B177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Trainset </a:t>
            </a:r>
            <a:r>
              <a:rPr lang="ko-KR" altLang="en-US" dirty="0"/>
              <a:t>소개</a:t>
            </a:r>
            <a:endParaRPr lang="en-US" altLang="ko-KR" dirty="0"/>
          </a:p>
          <a:p>
            <a:pPr lvl="1"/>
            <a:r>
              <a:rPr lang="en-US" altLang="ko-KR" dirty="0"/>
              <a:t>Columns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Type of columns</a:t>
            </a:r>
          </a:p>
          <a:p>
            <a:r>
              <a:rPr lang="en-US" altLang="ko-KR" dirty="0"/>
              <a:t>Data Crawling</a:t>
            </a:r>
          </a:p>
          <a:p>
            <a:pPr lvl="1"/>
            <a:r>
              <a:rPr lang="en-US" altLang="ko-KR" dirty="0"/>
              <a:t>Configure</a:t>
            </a:r>
          </a:p>
          <a:p>
            <a:pPr lvl="1"/>
            <a:r>
              <a:rPr lang="en-US" altLang="ko-KR" dirty="0"/>
              <a:t>Crawling list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결과</a:t>
            </a:r>
            <a:endParaRPr lang="en-US" altLang="ko-KR" dirty="0"/>
          </a:p>
          <a:p>
            <a:r>
              <a:rPr lang="en-US" altLang="ko-KR" dirty="0"/>
              <a:t>Data Preprocessing</a:t>
            </a:r>
          </a:p>
          <a:p>
            <a:pPr lvl="1"/>
            <a:r>
              <a:rPr lang="ko-KR" altLang="en-US" dirty="0"/>
              <a:t>형식 맞춤</a:t>
            </a:r>
            <a:endParaRPr lang="en-US" altLang="ko-KR" dirty="0"/>
          </a:p>
          <a:p>
            <a:pPr lvl="1"/>
            <a:r>
              <a:rPr lang="en-US" altLang="ko-KR" dirty="0"/>
              <a:t>Text preprocessing</a:t>
            </a:r>
          </a:p>
          <a:p>
            <a:pPr lvl="1"/>
            <a:r>
              <a:rPr lang="ko-KR" altLang="en-US" dirty="0"/>
              <a:t>결과</a:t>
            </a:r>
            <a:endParaRPr lang="en-US" altLang="ko-KR" dirty="0"/>
          </a:p>
          <a:p>
            <a:pPr lvl="1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489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68686-2466-8D4B-AA0B-162D8FDE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Trainset </a:t>
            </a:r>
            <a:r>
              <a:rPr lang="ko-KR" altLang="en-US" dirty="0"/>
              <a:t>소개</a:t>
            </a:r>
            <a:endParaRPr lang="en-K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81FE48-8421-4548-863E-3F2D17F14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216" y="1690688"/>
            <a:ext cx="7727567" cy="428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7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306C-92B3-7B40-98D3-8A95C232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Trainset </a:t>
            </a:r>
            <a:r>
              <a:rPr lang="ko-KR" altLang="en-US" dirty="0"/>
              <a:t>소개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0D3E-9B88-9D40-96D7-45F810B70C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Columns</a:t>
            </a:r>
          </a:p>
          <a:p>
            <a:pPr lvl="1"/>
            <a:r>
              <a:rPr lang="en-US" dirty="0"/>
              <a:t>Id</a:t>
            </a:r>
            <a:endParaRPr lang="en-KR" dirty="0"/>
          </a:p>
          <a:p>
            <a:pPr lvl="1"/>
            <a:r>
              <a:rPr lang="en-US" dirty="0"/>
              <a:t>K</a:t>
            </a:r>
            <a:r>
              <a:rPr lang="en-KR" dirty="0"/>
              <a:t>eyword (hashtags)</a:t>
            </a:r>
          </a:p>
          <a:p>
            <a:pPr lvl="1"/>
            <a:r>
              <a:rPr lang="en-US" dirty="0"/>
              <a:t>L</a:t>
            </a:r>
            <a:r>
              <a:rPr lang="en-KR" dirty="0"/>
              <a:t>ocation</a:t>
            </a:r>
          </a:p>
          <a:p>
            <a:pPr lvl="1"/>
            <a:r>
              <a:rPr lang="en-US" dirty="0"/>
              <a:t>T</a:t>
            </a:r>
            <a:r>
              <a:rPr lang="en-KR" dirty="0"/>
              <a:t>ext</a:t>
            </a:r>
          </a:p>
          <a:p>
            <a:pPr lvl="1"/>
            <a:r>
              <a:rPr lang="en-US" dirty="0"/>
              <a:t>T</a:t>
            </a:r>
            <a:r>
              <a:rPr lang="en-KR" dirty="0"/>
              <a:t>arget</a:t>
            </a:r>
          </a:p>
          <a:p>
            <a:endParaRPr lang="en-KR" dirty="0"/>
          </a:p>
          <a:p>
            <a:r>
              <a:rPr lang="en-US" dirty="0"/>
              <a:t>csv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E5270-B0C0-BA42-9C69-705FA6B19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9966" y="1825625"/>
            <a:ext cx="6803834" cy="4351338"/>
          </a:xfrm>
        </p:spPr>
        <p:txBody>
          <a:bodyPr>
            <a:normAutofit lnSpcReduction="10000"/>
          </a:bodyPr>
          <a:lstStyle/>
          <a:p>
            <a:r>
              <a:rPr lang="en-KR" dirty="0"/>
              <a:t>Type of columns</a:t>
            </a:r>
          </a:p>
          <a:p>
            <a:pPr lvl="1"/>
            <a:r>
              <a:rPr lang="en-US" dirty="0"/>
              <a:t>I</a:t>
            </a:r>
            <a:r>
              <a:rPr lang="en-KR" dirty="0"/>
              <a:t>nteger</a:t>
            </a:r>
          </a:p>
          <a:p>
            <a:pPr lvl="1"/>
            <a:r>
              <a:rPr lang="en-US" dirty="0"/>
              <a:t>H</a:t>
            </a:r>
            <a:r>
              <a:rPr lang="en-KR" dirty="0"/>
              <a:t>asgtag1%20hashtag2%20h</a:t>
            </a:r>
            <a:r>
              <a:rPr lang="en-US" altLang="ko-KR" dirty="0"/>
              <a:t>ashtag3</a:t>
            </a:r>
            <a:br>
              <a:rPr lang="en-KR" dirty="0"/>
            </a:br>
            <a:r>
              <a:rPr lang="ko-KR" altLang="en-US" dirty="0"/>
              <a:t>와 같이 연결된 </a:t>
            </a:r>
            <a:r>
              <a:rPr lang="en-US" altLang="ko-KR" dirty="0"/>
              <a:t>String</a:t>
            </a:r>
          </a:p>
          <a:p>
            <a:pPr lvl="1"/>
            <a:r>
              <a:rPr lang="en-US" dirty="0" err="1"/>
              <a:t>Stirng</a:t>
            </a:r>
            <a:endParaRPr lang="en-KR" dirty="0"/>
          </a:p>
          <a:p>
            <a:pPr lvl="2"/>
            <a:r>
              <a:rPr lang="en-US" dirty="0"/>
              <a:t>N</a:t>
            </a:r>
            <a:r>
              <a:rPr lang="en-KR" dirty="0"/>
              <a:t>ull 33%</a:t>
            </a:r>
          </a:p>
          <a:p>
            <a:pPr lvl="2"/>
            <a:r>
              <a:rPr lang="en-KR" dirty="0"/>
              <a:t>USA 1%</a:t>
            </a:r>
          </a:p>
          <a:p>
            <a:pPr lvl="2"/>
            <a:r>
              <a:rPr lang="en-US" dirty="0"/>
              <a:t>O</a:t>
            </a:r>
            <a:r>
              <a:rPr lang="en-KR" dirty="0"/>
              <a:t>ther 65%</a:t>
            </a:r>
          </a:p>
          <a:p>
            <a:pPr lvl="1"/>
            <a:r>
              <a:rPr lang="en-KR" dirty="0"/>
              <a:t>Text </a:t>
            </a:r>
          </a:p>
          <a:p>
            <a:pPr lvl="2"/>
            <a:r>
              <a:rPr lang="en-KR" dirty="0"/>
              <a:t>String</a:t>
            </a:r>
          </a:p>
          <a:p>
            <a:pPr lvl="1"/>
            <a:r>
              <a:rPr lang="en-US" dirty="0"/>
              <a:t>T</a:t>
            </a:r>
            <a:r>
              <a:rPr lang="en-KR" dirty="0"/>
              <a:t>arget</a:t>
            </a:r>
          </a:p>
          <a:p>
            <a:pPr lvl="2"/>
            <a:r>
              <a:rPr lang="en-KR" dirty="0"/>
              <a:t>1 or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4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CF21-B348-4B48-9302-129BC459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Data Crawling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A32C1-CE76-2143-85E3-CE9BDFED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Configure</a:t>
            </a:r>
          </a:p>
          <a:p>
            <a:pPr lvl="1"/>
            <a:r>
              <a:rPr lang="en-KR" dirty="0"/>
              <a:t>python</a:t>
            </a:r>
            <a:r>
              <a:rPr lang="ko-KR" altLang="en-US" dirty="0"/>
              <a:t>에서 </a:t>
            </a:r>
            <a:r>
              <a:rPr lang="en-US" altLang="ko-KR" dirty="0" err="1"/>
              <a:t>twint</a:t>
            </a:r>
            <a:r>
              <a:rPr lang="en-US" altLang="ko-KR" dirty="0"/>
              <a:t> module</a:t>
            </a:r>
            <a:r>
              <a:rPr lang="ko-KR" altLang="en-US" dirty="0"/>
              <a:t>을 사용하였다</a:t>
            </a:r>
            <a:r>
              <a:rPr lang="en-US" altLang="ko-KR" dirty="0"/>
              <a:t>.</a:t>
            </a:r>
          </a:p>
          <a:p>
            <a:pPr lvl="1"/>
            <a:r>
              <a:rPr lang="en-US" dirty="0"/>
              <a:t>json </a:t>
            </a:r>
            <a:r>
              <a:rPr lang="en-US" dirty="0" err="1"/>
              <a:t>file로</a:t>
            </a:r>
            <a:r>
              <a:rPr lang="en-US" dirty="0"/>
              <a:t> </a:t>
            </a:r>
            <a:r>
              <a:rPr lang="en-US" dirty="0" err="1"/>
              <a:t>읽어</a:t>
            </a:r>
            <a:r>
              <a:rPr lang="en-US" dirty="0"/>
              <a:t> </a:t>
            </a:r>
            <a:r>
              <a:rPr lang="en-US" dirty="0" err="1"/>
              <a:t>들인다</a:t>
            </a:r>
            <a:r>
              <a:rPr lang="en-US" altLang="ko-KR" dirty="0"/>
              <a:t>.</a:t>
            </a:r>
          </a:p>
          <a:p>
            <a:pPr lvl="1"/>
            <a:r>
              <a:rPr lang="en-US" dirty="0" err="1"/>
              <a:t>경험적으로</a:t>
            </a:r>
            <a:r>
              <a:rPr lang="en-US" dirty="0"/>
              <a:t> </a:t>
            </a:r>
            <a:r>
              <a:rPr lang="en-US" dirty="0" err="1"/>
              <a:t>알아낸</a:t>
            </a:r>
            <a:r>
              <a:rPr lang="en-US" dirty="0"/>
              <a:t> disaster, non-</a:t>
            </a:r>
            <a:r>
              <a:rPr lang="en-US" dirty="0" err="1"/>
              <a:t>disaste를</a:t>
            </a:r>
            <a:r>
              <a:rPr lang="en-US" dirty="0"/>
              <a:t> </a:t>
            </a:r>
            <a:r>
              <a:rPr lang="en-US" dirty="0" err="1"/>
              <a:t>나타내는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hashtags </a:t>
            </a:r>
            <a:r>
              <a:rPr lang="en-US" dirty="0" err="1"/>
              <a:t>를</a:t>
            </a:r>
            <a:r>
              <a:rPr lang="en-US" dirty="0"/>
              <a:t> </a:t>
            </a:r>
            <a:r>
              <a:rPr lang="en-US" dirty="0" err="1"/>
              <a:t>search하였다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location </a:t>
            </a:r>
            <a:r>
              <a:rPr lang="en-US" dirty="0" err="1"/>
              <a:t>정보는</a:t>
            </a:r>
            <a:r>
              <a:rPr lang="en-US" dirty="0"/>
              <a:t> </a:t>
            </a:r>
            <a:r>
              <a:rPr lang="en-US" dirty="0" err="1"/>
              <a:t>얻을</a:t>
            </a:r>
            <a:r>
              <a:rPr lang="en-US" dirty="0"/>
              <a:t> </a:t>
            </a:r>
            <a:r>
              <a:rPr lang="en-US" dirty="0" err="1"/>
              <a:t>수</a:t>
            </a:r>
            <a:r>
              <a:rPr lang="en-US" dirty="0"/>
              <a:t> </a:t>
            </a:r>
            <a:r>
              <a:rPr lang="en-US" dirty="0" err="1"/>
              <a:t>없다</a:t>
            </a:r>
            <a:r>
              <a:rPr lang="en-US" altLang="ko-KR" dirty="0"/>
              <a:t>.</a:t>
            </a:r>
          </a:p>
          <a:p>
            <a:pPr lvl="1"/>
            <a:r>
              <a:rPr lang="en-KR" dirty="0"/>
              <a:t>disaster, non-disaster 정보를 각각 </a:t>
            </a:r>
            <a:r>
              <a:rPr lang="en-US" altLang="ko-KR" dirty="0"/>
              <a:t>400</a:t>
            </a:r>
            <a:r>
              <a:rPr lang="ko-KR" altLang="en-US" dirty="0"/>
              <a:t>개씩 받았다</a:t>
            </a:r>
            <a:r>
              <a:rPr lang="en-US" altLang="ko-KR" dirty="0"/>
              <a:t>.</a:t>
            </a:r>
          </a:p>
          <a:p>
            <a:pPr lvl="1"/>
            <a:r>
              <a:rPr lang="en-US" dirty="0"/>
              <a:t>["</a:t>
            </a:r>
            <a:r>
              <a:rPr lang="en-US" dirty="0" err="1"/>
              <a:t>created_at</a:t>
            </a:r>
            <a:r>
              <a:rPr lang="en-US" dirty="0"/>
              <a:t>", "username", "tweet", "language", "hashtags"] </a:t>
            </a:r>
            <a:r>
              <a:rPr lang="en-US" dirty="0" err="1"/>
              <a:t>를</a:t>
            </a:r>
            <a:br>
              <a:rPr lang="en-US" dirty="0"/>
            </a:br>
            <a:r>
              <a:rPr lang="en-US" dirty="0" err="1"/>
              <a:t>columns로</a:t>
            </a:r>
            <a:r>
              <a:rPr lang="en-US" dirty="0"/>
              <a:t> </a:t>
            </a:r>
            <a:r>
              <a:rPr lang="en-US" dirty="0" err="1"/>
              <a:t>받아온다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568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EAA9-5C98-1747-8393-3C2706F7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Data Crawling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DF2EE-F627-6249-9691-53F39D20A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06662"/>
            <a:ext cx="5181600" cy="4351338"/>
          </a:xfrm>
        </p:spPr>
        <p:txBody>
          <a:bodyPr>
            <a:normAutofit fontScale="70000" lnSpcReduction="20000"/>
          </a:bodyPr>
          <a:lstStyle/>
          <a:p>
            <a:r>
              <a:rPr lang="en-KR" b="1" dirty="0"/>
              <a:t>disasterTag.csv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oilspil</a:t>
            </a:r>
            <a:r>
              <a:rPr lang="en-US" dirty="0"/>
              <a:t>,#</a:t>
            </a:r>
            <a:r>
              <a:rPr lang="en-US" dirty="0" err="1"/>
              <a:t>natural,#disaster</a:t>
            </a:r>
            <a:endParaRPr lang="en-US" dirty="0"/>
          </a:p>
          <a:p>
            <a:pPr lvl="1"/>
            <a:r>
              <a:rPr lang="en-US" dirty="0"/>
              <a:t>#</a:t>
            </a:r>
            <a:r>
              <a:rPr lang="en-US" dirty="0" err="1"/>
              <a:t>Africa,#starving</a:t>
            </a:r>
            <a:endParaRPr lang="en-US" dirty="0"/>
          </a:p>
          <a:p>
            <a:pPr lvl="1"/>
            <a:r>
              <a:rPr lang="en-US" dirty="0"/>
              <a:t>#famine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chernobyl</a:t>
            </a:r>
            <a:endParaRPr lang="en-US" dirty="0"/>
          </a:p>
          <a:p>
            <a:pPr lvl="1"/>
            <a:r>
              <a:rPr lang="en-US" dirty="0"/>
              <a:t>#</a:t>
            </a:r>
            <a:r>
              <a:rPr lang="en-US" dirty="0" err="1"/>
              <a:t>accident,#earthquake</a:t>
            </a:r>
            <a:endParaRPr lang="en-US" dirty="0"/>
          </a:p>
          <a:p>
            <a:pPr lvl="1"/>
            <a:r>
              <a:rPr lang="en-US" dirty="0"/>
              <a:t>#train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infection,#bird</a:t>
            </a:r>
            <a:endParaRPr lang="en-US" dirty="0"/>
          </a:p>
          <a:p>
            <a:pPr lvl="1"/>
            <a:r>
              <a:rPr lang="en-US" dirty="0"/>
              <a:t>#corona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volcanic,#ash</a:t>
            </a:r>
            <a:endParaRPr lang="en-US" dirty="0"/>
          </a:p>
          <a:p>
            <a:pPr lvl="1"/>
            <a:r>
              <a:rPr lang="en-US" dirty="0"/>
              <a:t>#lava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explosion,#casualty</a:t>
            </a:r>
            <a:endParaRPr lang="en-US" dirty="0"/>
          </a:p>
          <a:p>
            <a:pPr lvl="1"/>
            <a:r>
              <a:rPr lang="en-US" dirty="0"/>
              <a:t>#nuclear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fire,#train</a:t>
            </a:r>
            <a:endParaRPr lang="en-US" dirty="0"/>
          </a:p>
          <a:p>
            <a:pPr lvl="1"/>
            <a:r>
              <a:rPr lang="en-US" dirty="0"/>
              <a:t>#</a:t>
            </a:r>
            <a:r>
              <a:rPr lang="en-US" dirty="0" err="1"/>
              <a:t>tsunami,#injured</a:t>
            </a:r>
            <a:endParaRPr lang="en-US" dirty="0"/>
          </a:p>
          <a:p>
            <a:pPr lvl="1"/>
            <a:r>
              <a:rPr lang="en-US" dirty="0"/>
              <a:t>#</a:t>
            </a:r>
            <a:r>
              <a:rPr lang="en-US" dirty="0" err="1"/>
              <a:t>force,#protest</a:t>
            </a:r>
            <a:endParaRPr lang="en-KR" dirty="0"/>
          </a:p>
          <a:p>
            <a:pPr marL="0" indent="0">
              <a:buNone/>
            </a:pPr>
            <a:r>
              <a:rPr lang="en-KR" dirty="0"/>
              <a:t>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BBCF2-216C-974E-8E35-E2E915CA6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518911"/>
            <a:ext cx="5181600" cy="4351338"/>
          </a:xfrm>
        </p:spPr>
        <p:txBody>
          <a:bodyPr>
            <a:normAutofit fontScale="70000" lnSpcReduction="20000"/>
          </a:bodyPr>
          <a:lstStyle/>
          <a:p>
            <a:r>
              <a:rPr lang="en-KR" b="1" dirty="0"/>
              <a:t>non-disasterTag.csv</a:t>
            </a:r>
          </a:p>
          <a:p>
            <a:pPr lvl="1"/>
            <a:r>
              <a:rPr lang="en-US" dirty="0"/>
              <a:t>#love</a:t>
            </a:r>
          </a:p>
          <a:p>
            <a:pPr lvl="1"/>
            <a:r>
              <a:rPr lang="en-US" dirty="0"/>
              <a:t>#peace</a:t>
            </a:r>
          </a:p>
          <a:p>
            <a:pPr lvl="1"/>
            <a:r>
              <a:rPr lang="en-US" dirty="0"/>
              <a:t>#luxury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rolex</a:t>
            </a:r>
            <a:endParaRPr lang="en-US" dirty="0"/>
          </a:p>
          <a:p>
            <a:pPr lvl="1"/>
            <a:r>
              <a:rPr lang="en-US" dirty="0"/>
              <a:t>#BTS</a:t>
            </a:r>
          </a:p>
          <a:p>
            <a:pPr lvl="1"/>
            <a:r>
              <a:rPr lang="en-US" dirty="0"/>
              <a:t>#dinner</a:t>
            </a:r>
          </a:p>
          <a:p>
            <a:pPr lvl="1"/>
            <a:r>
              <a:rPr lang="en-US" dirty="0"/>
              <a:t>#warm</a:t>
            </a:r>
          </a:p>
          <a:p>
            <a:pPr lvl="1"/>
            <a:r>
              <a:rPr lang="en-US" dirty="0"/>
              <a:t>#hustle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olympic</a:t>
            </a:r>
            <a:endParaRPr lang="en-US" dirty="0"/>
          </a:p>
          <a:p>
            <a:pPr lvl="1"/>
            <a:r>
              <a:rPr lang="en-US" dirty="0"/>
              <a:t>#gym</a:t>
            </a:r>
            <a:endParaRPr lang="en-KR" dirty="0"/>
          </a:p>
          <a:p>
            <a:pPr marL="0" indent="0">
              <a:buNone/>
            </a:pPr>
            <a:endParaRPr lang="en-K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4E6C0B4-E88C-7D42-A681-CF9F2AA2D526}"/>
              </a:ext>
            </a:extLst>
          </p:cNvPr>
          <p:cNvSpPr txBox="1">
            <a:spLocks/>
          </p:cNvSpPr>
          <p:nvPr/>
        </p:nvSpPr>
        <p:spPr>
          <a:xfrm>
            <a:off x="992436" y="2332402"/>
            <a:ext cx="21253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K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2F7125-83B2-AD41-9536-2320F37B5E98}"/>
              </a:ext>
            </a:extLst>
          </p:cNvPr>
          <p:cNvSpPr txBox="1">
            <a:spLocks/>
          </p:cNvSpPr>
          <p:nvPr/>
        </p:nvSpPr>
        <p:spPr>
          <a:xfrm>
            <a:off x="6408145" y="2506662"/>
            <a:ext cx="21253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4730A-C215-1F4A-B597-D3821CD363D6}"/>
              </a:ext>
            </a:extLst>
          </p:cNvPr>
          <p:cNvSpPr txBox="1"/>
          <p:nvPr/>
        </p:nvSpPr>
        <p:spPr>
          <a:xfrm>
            <a:off x="838200" y="1426769"/>
            <a:ext cx="79194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KR" sz="2800" dirty="0"/>
              <a:t>Crawling list </a:t>
            </a:r>
          </a:p>
          <a:p>
            <a:pPr marL="914400" lvl="1" indent="-457200">
              <a:buFontTx/>
              <a:buChar char="-"/>
            </a:pPr>
            <a:r>
              <a:rPr lang="en-KR" sz="2800" dirty="0"/>
              <a:t>하나의 라인은 하나의 hashtags의 묶음이다</a:t>
            </a:r>
            <a:r>
              <a:rPr lang="en-US" altLang="ko-KR" sz="2800" dirty="0"/>
              <a:t>.</a:t>
            </a:r>
            <a:r>
              <a:rPr lang="en-KR" sz="2800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308C0E-9429-7342-88C1-30EA47071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938" y="5431231"/>
            <a:ext cx="46228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3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CB1A-E0D8-794D-A809-B3531140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Data Crawling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8ECA-1EB7-024F-97A9-73B1A1E12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결과</a:t>
            </a:r>
            <a:r>
              <a:rPr lang="en-US" altLang="ko-KR" dirty="0"/>
              <a:t>, </a:t>
            </a:r>
            <a:r>
              <a:rPr lang="ko-KR" altLang="en-US" dirty="0"/>
              <a:t>아래 두 파일이 생성된다</a:t>
            </a:r>
            <a:r>
              <a:rPr lang="en-US" altLang="ko-KR" dirty="0"/>
              <a:t>.</a:t>
            </a:r>
            <a:endParaRPr lang="en-KR" dirty="0"/>
          </a:p>
          <a:p>
            <a:pPr lvl="1"/>
            <a:r>
              <a:rPr lang="en-KR" dirty="0"/>
              <a:t>disaster.json</a:t>
            </a:r>
          </a:p>
          <a:p>
            <a:pPr lvl="1"/>
            <a:r>
              <a:rPr lang="en-KR" dirty="0"/>
              <a:t>non-disaster.json</a:t>
            </a:r>
          </a:p>
          <a:p>
            <a:pPr lvl="1"/>
            <a:endParaRPr lang="en-KR" dirty="0"/>
          </a:p>
          <a:p>
            <a:r>
              <a:rPr lang="en-KR" dirty="0"/>
              <a:t>각각 </a:t>
            </a:r>
            <a:r>
              <a:rPr lang="en-US" altLang="ko-KR" dirty="0"/>
              <a:t>400</a:t>
            </a:r>
            <a:r>
              <a:rPr lang="ko-KR" altLang="en-US" dirty="0"/>
              <a:t>개씩의 </a:t>
            </a:r>
            <a:r>
              <a:rPr lang="en-US" altLang="ko-KR" dirty="0"/>
              <a:t>tweet data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json </a:t>
            </a:r>
            <a:r>
              <a:rPr lang="ko-KR" altLang="en-US" dirty="0"/>
              <a:t>형식으로 저장하였다</a:t>
            </a:r>
            <a:r>
              <a:rPr lang="en-US" altLang="ko-KR" dirty="0"/>
              <a:t>.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3AF67-4AF7-694F-B1CD-43A9D8C3F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12804"/>
            <a:ext cx="46482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2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444FA-1FC3-794F-9CA0-D9316401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7211E-787E-8D49-A8F7-85BBE2646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016"/>
            <a:ext cx="10515600" cy="4351338"/>
          </a:xfrm>
        </p:spPr>
        <p:txBody>
          <a:bodyPr/>
          <a:lstStyle/>
          <a:p>
            <a:r>
              <a:rPr lang="en-KR" dirty="0"/>
              <a:t>형식 맞춤</a:t>
            </a:r>
          </a:p>
          <a:p>
            <a:pPr lvl="1"/>
            <a:r>
              <a:rPr lang="en-KR" dirty="0"/>
              <a:t>Crawling할 때 받은 정보의 형식을 Trainset에 맞춘다</a:t>
            </a:r>
            <a:r>
              <a:rPr lang="en-US" altLang="ko-KR" dirty="0"/>
              <a:t>.</a:t>
            </a:r>
          </a:p>
          <a:p>
            <a:pPr lvl="1"/>
            <a:r>
              <a:rPr lang="en-US" dirty="0"/>
              <a:t>[“id”, “keyword”, “location”, “text”] , </a:t>
            </a:r>
            <a:r>
              <a:rPr lang="en-US" dirty="0" err="1"/>
              <a:t>label은</a:t>
            </a:r>
            <a:r>
              <a:rPr lang="en-US" dirty="0"/>
              <a:t> </a:t>
            </a:r>
            <a:r>
              <a:rPr lang="en-US" dirty="0" err="1"/>
              <a:t>추후에</a:t>
            </a:r>
            <a:r>
              <a:rPr lang="en-US" dirty="0"/>
              <a:t> </a:t>
            </a:r>
            <a:r>
              <a:rPr lang="en-US" dirty="0" err="1"/>
              <a:t>추가</a:t>
            </a:r>
            <a:endParaRPr lang="en-KR" dirty="0"/>
          </a:p>
          <a:p>
            <a:endParaRPr lang="en-KR" dirty="0"/>
          </a:p>
          <a:p>
            <a:pPr marL="457200" lvl="1" indent="0">
              <a:buNone/>
            </a:pPr>
            <a:endParaRPr lang="en-K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41A071-27BA-B443-9E84-F779353FF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676" y="2875302"/>
            <a:ext cx="5350993" cy="36175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C312F2-6594-C742-AFFA-CE00CB187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75301"/>
            <a:ext cx="4142706" cy="361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89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813AD-F143-F548-83C2-DDF8EF26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F921A-7C10-1D47-8313-AC49D780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KR" dirty="0"/>
              <a:t>Text preprocessing</a:t>
            </a:r>
          </a:p>
          <a:p>
            <a:pPr lvl="1"/>
            <a:r>
              <a:rPr lang="en-KR" dirty="0"/>
              <a:t>URL 제거</a:t>
            </a:r>
          </a:p>
          <a:p>
            <a:pPr lvl="1"/>
            <a:r>
              <a:rPr lang="en-KR" dirty="0"/>
              <a:t>이모티콘 제거</a:t>
            </a:r>
          </a:p>
          <a:p>
            <a:pPr lvl="1"/>
            <a:r>
              <a:rPr lang="en-KR" dirty="0"/>
              <a:t>punctuations 제거</a:t>
            </a:r>
          </a:p>
          <a:p>
            <a:pPr lvl="2"/>
            <a:endParaRPr lang="en-KR" dirty="0"/>
          </a:p>
          <a:p>
            <a:pPr lvl="1"/>
            <a:endParaRPr lang="en-KR" dirty="0"/>
          </a:p>
          <a:p>
            <a:pPr lvl="1"/>
            <a:endParaRPr lang="en-KR" dirty="0"/>
          </a:p>
          <a:p>
            <a:pPr lvl="1"/>
            <a:endParaRPr lang="en-KR" dirty="0"/>
          </a:p>
          <a:p>
            <a:pPr lvl="1"/>
            <a:r>
              <a:rPr lang="en-KR" dirty="0"/>
              <a:t>strip</a:t>
            </a:r>
          </a:p>
          <a:p>
            <a:pPr lvl="1"/>
            <a:endParaRPr lang="en-KR" dirty="0"/>
          </a:p>
          <a:p>
            <a:r>
              <a:rPr lang="en-KR" dirty="0"/>
              <a:t>위 과정들을 순서대로 적용하였다</a:t>
            </a:r>
            <a:r>
              <a:rPr lang="en-US" altLang="ko-KR" dirty="0"/>
              <a:t>.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F2A5C-492A-5B4A-BB25-6A69EC88F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790" y="3306228"/>
            <a:ext cx="3669538" cy="139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10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325</Words>
  <Application>Microsoft Macintosh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데이터 수집 전략</vt:lpstr>
      <vt:lpstr>Index</vt:lpstr>
      <vt:lpstr>Trainset 소개</vt:lpstr>
      <vt:lpstr>Trainset 소개</vt:lpstr>
      <vt:lpstr>Data Crawling</vt:lpstr>
      <vt:lpstr>Data Crawling</vt:lpstr>
      <vt:lpstr>Data Crawling</vt:lpstr>
      <vt:lpstr>Data Preprocessing</vt:lpstr>
      <vt:lpstr>Data Preprocessing</vt:lpstr>
      <vt:lpstr>Data Preprocessing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수집 전략</dc:title>
  <dc:creator>김준호</dc:creator>
  <cp:lastModifiedBy>김준호</cp:lastModifiedBy>
  <cp:revision>7</cp:revision>
  <dcterms:created xsi:type="dcterms:W3CDTF">2021-10-14T14:55:33Z</dcterms:created>
  <dcterms:modified xsi:type="dcterms:W3CDTF">2021-10-15T14:45:30Z</dcterms:modified>
</cp:coreProperties>
</file>