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  <p:sldMasterId id="2147483848" r:id="rId2"/>
  </p:sldMasterIdLst>
  <p:notesMasterIdLst>
    <p:notesMasterId r:id="rId21"/>
  </p:notesMasterIdLst>
  <p:sldIdLst>
    <p:sldId id="256" r:id="rId3"/>
    <p:sldId id="271" r:id="rId4"/>
    <p:sldId id="272" r:id="rId5"/>
    <p:sldId id="259" r:id="rId6"/>
    <p:sldId id="273" r:id="rId7"/>
    <p:sldId id="274" r:id="rId8"/>
    <p:sldId id="275" r:id="rId9"/>
    <p:sldId id="276" r:id="rId10"/>
    <p:sldId id="284" r:id="rId11"/>
    <p:sldId id="277" r:id="rId12"/>
    <p:sldId id="278" r:id="rId13"/>
    <p:sldId id="280" r:id="rId14"/>
    <p:sldId id="281" r:id="rId15"/>
    <p:sldId id="282" r:id="rId16"/>
    <p:sldId id="279" r:id="rId17"/>
    <p:sldId id="285" r:id="rId18"/>
    <p:sldId id="283" r:id="rId19"/>
    <p:sldId id="270" r:id="rId20"/>
  </p:sldIdLst>
  <p:sldSz cx="9144000" cy="6858000" type="screen4x3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98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5989">
          <p15:clr>
            <a:srgbClr val="A4A3A4"/>
          </p15:clr>
        </p15:guide>
        <p15:guide id="2" orient="horz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320" y="168"/>
      </p:cViewPr>
      <p:guideLst>
        <p:guide pos="5989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80" y="-90"/>
      </p:cViewPr>
      <p:guideLst>
        <p:guide pos="5989"/>
        <p:guide orient="horz"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2019. 6. 11.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54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10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817328628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11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44068941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12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03995881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13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35766641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14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63499028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15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64171739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16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26380030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17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18912216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70208463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258074705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4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5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746988743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6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71849715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7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74318634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8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13817798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2019. 6. 11.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1371600" y="1143000"/>
                <a:ext cx="41148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1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10731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9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07222723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0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2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52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3800" b="0" strike="noStrike" cap="none" spc="-115" dirty="0">
                <a:solidFill>
                  <a:schemeClr val="tx1">
                    <a:tint val="75000"/>
                  </a:schemeClr>
                </a:solidFill>
                <a:latin typeface="Noto Sans Korean Medium" charset="0"/>
                <a:ea typeface="Noto Sans Korean Medium" charset="0"/>
              </a:rPr>
              <a:t>마스터 부제목 스타일 편집</a:t>
            </a:r>
            <a:endParaRPr lang="ko-KR" altLang="en-US" sz="3800" b="0" strike="noStrike" cap="none" dirty="0">
              <a:solidFill>
                <a:schemeClr val="tx1">
                  <a:tint val="75000"/>
                </a:schemeClr>
              </a:solidFill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2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52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107315" tIns="53340" rIns="107315" bIns="53340" numCol="1" anchor="t">
            <a:normAutofit/>
          </a:bodyPr>
          <a:lstStyle/>
          <a:p>
            <a:pPr marL="301625" indent="-30162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8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800" b="0" strike="noStrike" cap="none" dirty="0">
              <a:latin typeface="Noto Sans Korean Medium" charset="0"/>
              <a:ea typeface="Noto Sans Korean Medium" charset="0"/>
            </a:endParaRPr>
          </a:p>
          <a:p>
            <a:pPr marL="788035" indent="-251460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30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300" b="0" strike="noStrike" cap="none" dirty="0">
              <a:latin typeface="Noto Sans Korean Medium" charset="0"/>
              <a:ea typeface="Noto Sans Korean Medium" charset="0"/>
            </a:endParaRPr>
          </a:p>
          <a:p>
            <a:pPr marL="1273810" indent="-20066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800" b="0" strike="noStrike" cap="none" dirty="0">
              <a:latin typeface="Noto Sans Korean Medium" charset="0"/>
              <a:ea typeface="Noto Sans Korean Medium" charset="0"/>
            </a:endParaRPr>
          </a:p>
          <a:p>
            <a:pPr marL="181038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  <a:p>
            <a:pPr marL="234632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1525"/>
          </a:xfrm>
          <a:prstGeom prst="rect">
            <a:avLst/>
          </a:prstGeom>
        </p:spPr>
        <p:txBody>
          <a:bodyPr vert="eaVert" wrap="square" lIns="107315" tIns="53340" rIns="107315" bIns="53340" numCol="1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2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52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955"/>
            <a:ext cx="6020435" cy="5851525"/>
          </a:xfrm>
          <a:prstGeom prst="rect">
            <a:avLst/>
          </a:prstGeom>
        </p:spPr>
        <p:txBody>
          <a:bodyPr vert="eaVert" wrap="square" lIns="107315" tIns="53340" rIns="107315" bIns="53340" numCol="1" anchor="t">
            <a:normAutofit/>
          </a:bodyPr>
          <a:lstStyle/>
          <a:p>
            <a:pPr marL="301625" indent="-30162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8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800" b="0" strike="noStrike" cap="none" dirty="0">
              <a:latin typeface="Noto Sans Korean Medium" charset="0"/>
              <a:ea typeface="Noto Sans Korean Medium" charset="0"/>
            </a:endParaRPr>
          </a:p>
          <a:p>
            <a:pPr marL="788035" indent="-251460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30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300" b="0" strike="noStrike" cap="none" dirty="0">
              <a:latin typeface="Noto Sans Korean Medium" charset="0"/>
              <a:ea typeface="Noto Sans Korean Medium" charset="0"/>
            </a:endParaRPr>
          </a:p>
          <a:p>
            <a:pPr marL="1273810" indent="-20066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800" b="0" strike="noStrike" cap="none" dirty="0">
              <a:latin typeface="Noto Sans Korean Medium" charset="0"/>
              <a:ea typeface="Noto Sans Korean Medium" charset="0"/>
            </a:endParaRPr>
          </a:p>
          <a:p>
            <a:pPr marL="181038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  <a:p>
            <a:pPr marL="234632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 userDrawn="1"/>
        </p:nvSpPr>
        <p:spPr>
          <a:xfrm>
            <a:off x="125730" y="151765"/>
            <a:ext cx="8893175" cy="6518275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 w="0">
            <a:noFill/>
            <a:prstDash/>
          </a:ln>
          <a:effectLst>
            <a:outerShdw blurRad="50800" dist="50800" dir="5400000" algn="t" rotWithShape="0">
              <a:srgbClr val="000000">
                <a:alpha val="1568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7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>
            <a:spLocks/>
          </p:cNvSpPr>
          <p:nvPr userDrawn="1"/>
        </p:nvSpPr>
        <p:spPr>
          <a:xfrm>
            <a:off x="193675" y="207010"/>
            <a:ext cx="97155" cy="106045"/>
          </a:xfrm>
          <a:prstGeom prst="ellipse">
            <a:avLst/>
          </a:prstGeom>
          <a:solidFill>
            <a:schemeClr val="bg1">
              <a:lumMod val="75000"/>
            </a:schemeClr>
          </a:solidFill>
          <a:ln w="0">
            <a:noFill/>
            <a:prstDash/>
          </a:ln>
          <a:effectLst>
            <a:innerShdw blurRad="25400" dist="38100" dir="16200000">
              <a:srgbClr val="000000">
                <a:alpha val="2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75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>
            <a:spLocks/>
          </p:cNvSpPr>
          <p:nvPr userDrawn="1"/>
        </p:nvSpPr>
        <p:spPr>
          <a:xfrm rot="1620000">
            <a:off x="6153785" y="3214370"/>
            <a:ext cx="3839845" cy="2814955"/>
          </a:xfrm>
          <a:prstGeom prst="triangle">
            <a:avLst/>
          </a:prstGeom>
          <a:noFill/>
          <a:ln w="31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75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7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025"/>
          </a:xfrm>
          <a:prstGeom prst="rect">
            <a:avLst/>
          </a:prstGeom>
        </p:spPr>
        <p:txBody>
          <a:bodyPr vert="horz" wrap="square" lIns="107315" tIns="53340" rIns="107315" bIns="53340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48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505" b="0" strike="noStrike" cap="none" spc="-115" dirty="0">
                <a:solidFill>
                  <a:schemeClr val="tx1">
                    <a:tint val="75000"/>
                  </a:schemeClr>
                </a:solidFill>
                <a:latin typeface="Noto Sans Korean Medium" charset="0"/>
                <a:ea typeface="Noto Sans Korean Medium" charset="0"/>
              </a:rPr>
              <a:t>마스터 부제목 스타일 편집</a:t>
            </a:r>
            <a:endParaRPr lang="ko-KR" altLang="en-US" sz="3505" b="0" strike="noStrike" cap="none" dirty="0">
              <a:solidFill>
                <a:schemeClr val="tx1">
                  <a:tint val="75000"/>
                </a:schemeClr>
              </a:solidFill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48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371475" indent="-371475" algn="l" defTabSz="107315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505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505" b="0" strike="noStrike" cap="none" dirty="0">
              <a:latin typeface="Noto Sans Korean Medium" charset="0"/>
              <a:ea typeface="Noto Sans Korean Medium" charset="0"/>
            </a:endParaRPr>
          </a:p>
          <a:p>
            <a:pPr marL="845820" indent="-30924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045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045" b="0" strike="noStrike" cap="none" dirty="0">
              <a:latin typeface="Noto Sans Korean Medium" charset="0"/>
              <a:ea typeface="Noto Sans Korean Medium" charset="0"/>
            </a:endParaRPr>
          </a:p>
          <a:p>
            <a:pPr marL="1320165" indent="-24701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58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580" b="0" strike="noStrike" cap="none" dirty="0">
              <a:latin typeface="Noto Sans Korean Medium" charset="0"/>
              <a:ea typeface="Noto Sans Korean Medium" charset="0"/>
            </a:endParaRPr>
          </a:p>
          <a:p>
            <a:pPr marL="185674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  <a:p>
            <a:pPr marL="239268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35" b="1" strike="noStrike" cap="all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4335" b="1" strike="noStrike" cap="all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1995" y="2907030"/>
            <a:ext cx="7773035" cy="1500505"/>
          </a:xfrm>
          <a:prstGeom prst="rect">
            <a:avLst/>
          </a:prstGeom>
        </p:spPr>
        <p:txBody>
          <a:bodyPr vert="horz" wrap="square" lIns="107315" tIns="53340" rIns="107315" bIns="53340" anchor="b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120" b="0" strike="noStrike" cap="none" spc="-115" dirty="0">
                <a:solidFill>
                  <a:schemeClr val="tx1">
                    <a:tint val="75000"/>
                  </a:schemeClr>
                </a:solidFill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120" b="0" strike="noStrike" cap="none" dirty="0">
              <a:solidFill>
                <a:schemeClr val="tx1">
                  <a:tint val="75000"/>
                </a:schemeClr>
              </a:solidFill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48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371475" indent="-37147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45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045" b="0" strike="noStrike" cap="none" dirty="0">
              <a:latin typeface="Noto Sans Korean Medium" charset="0"/>
              <a:ea typeface="Noto Sans Korean Medium" charset="0"/>
            </a:endParaRPr>
          </a:p>
          <a:p>
            <a:pPr marL="845820" indent="-30924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58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2580" b="0" strike="noStrike" cap="none" dirty="0">
              <a:latin typeface="Noto Sans Korean Medium" charset="0"/>
              <a:ea typeface="Noto Sans Korean Medium" charset="0"/>
            </a:endParaRPr>
          </a:p>
          <a:p>
            <a:pPr marL="1320165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  <a:p>
            <a:pPr marL="185674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935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1935" b="0" strike="noStrike" cap="none" dirty="0">
              <a:latin typeface="Noto Sans Korean Medium" charset="0"/>
              <a:ea typeface="Noto Sans Korean Medium" charset="0"/>
            </a:endParaRPr>
          </a:p>
          <a:p>
            <a:pPr marL="239268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935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1935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371475" indent="-37147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45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045" b="0" strike="noStrike" cap="none" dirty="0">
              <a:latin typeface="Noto Sans Korean Medium" charset="0"/>
              <a:ea typeface="Noto Sans Korean Medium" charset="0"/>
            </a:endParaRPr>
          </a:p>
          <a:p>
            <a:pPr marL="845820" indent="-30924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58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2580" b="0" strike="noStrike" cap="none" dirty="0">
              <a:latin typeface="Noto Sans Korean Medium" charset="0"/>
              <a:ea typeface="Noto Sans Korean Medium" charset="0"/>
            </a:endParaRPr>
          </a:p>
          <a:p>
            <a:pPr marL="1320165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  <a:p>
            <a:pPr marL="185674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935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1935" b="0" strike="noStrike" cap="none" dirty="0">
              <a:latin typeface="Noto Sans Korean Medium" charset="0"/>
              <a:ea typeface="Noto Sans Korean Medium" charset="0"/>
            </a:endParaRPr>
          </a:p>
          <a:p>
            <a:pPr marL="239268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935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1935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48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6565" y="1535430"/>
            <a:ext cx="4040505" cy="640715"/>
          </a:xfrm>
          <a:prstGeom prst="rect">
            <a:avLst/>
          </a:prstGeom>
        </p:spPr>
        <p:txBody>
          <a:bodyPr vert="horz" wrap="square" lIns="107315" tIns="53340" rIns="107315" bIns="53340" anchor="b">
            <a:no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580" b="1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580" b="1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6565" y="2174875"/>
            <a:ext cx="4040505" cy="395160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371475" indent="-37147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58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580" b="0" strike="noStrike" cap="none" dirty="0">
              <a:latin typeface="Noto Sans Korean Medium" charset="0"/>
              <a:ea typeface="Noto Sans Korean Medium" charset="0"/>
            </a:endParaRPr>
          </a:p>
          <a:p>
            <a:pPr marL="845820" indent="-30924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  <a:p>
            <a:pPr marL="1320165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935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1935" b="0" strike="noStrike" cap="none" dirty="0">
              <a:latin typeface="Noto Sans Korean Medium" charset="0"/>
              <a:ea typeface="Noto Sans Korean Medium" charset="0"/>
            </a:endParaRPr>
          </a:p>
          <a:p>
            <a:pPr marL="1856740" indent="-247015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75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1750" b="0" strike="noStrike" cap="none" dirty="0">
              <a:latin typeface="Noto Sans Korean Medium" charset="0"/>
              <a:ea typeface="Noto Sans Korean Medium" charset="0"/>
            </a:endParaRPr>
          </a:p>
          <a:p>
            <a:pPr marL="2392680" indent="-247015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75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175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1775" cy="640715"/>
          </a:xfrm>
          <a:prstGeom prst="rect">
            <a:avLst/>
          </a:prstGeom>
        </p:spPr>
        <p:txBody>
          <a:bodyPr vert="horz" wrap="square" lIns="107315" tIns="53340" rIns="107315" bIns="53340" anchor="b">
            <a:no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580" b="1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580" b="1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371475" indent="-37147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58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580" b="0" strike="noStrike" cap="none" dirty="0">
              <a:latin typeface="Noto Sans Korean Medium" charset="0"/>
              <a:ea typeface="Noto Sans Korean Medium" charset="0"/>
            </a:endParaRPr>
          </a:p>
          <a:p>
            <a:pPr marL="845820" indent="-30924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  <a:p>
            <a:pPr marL="1320165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935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1935" b="0" strike="noStrike" cap="none" dirty="0">
              <a:latin typeface="Noto Sans Korean Medium" charset="0"/>
              <a:ea typeface="Noto Sans Korean Medium" charset="0"/>
            </a:endParaRPr>
          </a:p>
          <a:p>
            <a:pPr marL="1856740" indent="-247015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75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1750" b="0" strike="noStrike" cap="none" dirty="0">
              <a:latin typeface="Noto Sans Korean Medium" charset="0"/>
              <a:ea typeface="Noto Sans Korean Medium" charset="0"/>
            </a:endParaRPr>
          </a:p>
          <a:p>
            <a:pPr marL="2392680" indent="-247015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75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175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48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2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52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301625" indent="-30162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8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800" b="0" strike="noStrike" cap="none" dirty="0">
              <a:latin typeface="Noto Sans Korean Medium" charset="0"/>
              <a:ea typeface="Noto Sans Korean Medium" charset="0"/>
            </a:endParaRPr>
          </a:p>
          <a:p>
            <a:pPr marL="788035" indent="-251460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30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300" b="0" strike="noStrike" cap="none" dirty="0">
              <a:latin typeface="Noto Sans Korean Medium" charset="0"/>
              <a:ea typeface="Noto Sans Korean Medium" charset="0"/>
            </a:endParaRPr>
          </a:p>
          <a:p>
            <a:pPr marL="1273810" indent="-20066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800" b="0" strike="noStrike" cap="none" dirty="0">
              <a:latin typeface="Noto Sans Korean Medium" charset="0"/>
              <a:ea typeface="Noto Sans Korean Medium" charset="0"/>
            </a:endParaRPr>
          </a:p>
          <a:p>
            <a:pPr marL="181038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  <a:p>
            <a:pPr marL="234632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7995" cy="1162685"/>
          </a:xfrm>
          <a:prstGeom prst="rect">
            <a:avLst/>
          </a:prstGeom>
        </p:spPr>
        <p:txBody>
          <a:bodyPr vert="horz" wrap="square" lIns="107315" tIns="53340" rIns="107315" bIns="53340" anchor="b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20" b="1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2120" b="1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4415" y="273050"/>
            <a:ext cx="5112385" cy="585406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371475" indent="-371475" algn="l" defTabSz="107315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505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505" b="0" strike="noStrike" cap="none" dirty="0">
              <a:latin typeface="Noto Sans Korean Medium" charset="0"/>
              <a:ea typeface="Noto Sans Korean Medium" charset="0"/>
            </a:endParaRPr>
          </a:p>
          <a:p>
            <a:pPr marL="845820" indent="-30924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045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045" b="0" strike="noStrike" cap="none" dirty="0">
              <a:latin typeface="Noto Sans Korean Medium" charset="0"/>
              <a:ea typeface="Noto Sans Korean Medium" charset="0"/>
            </a:endParaRPr>
          </a:p>
          <a:p>
            <a:pPr marL="1320165" indent="-24701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58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580" b="0" strike="noStrike" cap="none" dirty="0">
              <a:latin typeface="Noto Sans Korean Medium" charset="0"/>
              <a:ea typeface="Noto Sans Korean Medium" charset="0"/>
            </a:endParaRPr>
          </a:p>
          <a:p>
            <a:pPr marL="185674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  <a:p>
            <a:pPr marL="239268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7995" cy="469201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75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1475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vert="horz" wrap="square" lIns="107315" tIns="53340" rIns="107315" bIns="53340" anchor="b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20" b="1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2120" b="1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1970" y="612775"/>
            <a:ext cx="5487035" cy="411543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1970" y="5367655"/>
            <a:ext cx="5487035" cy="80581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475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1475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48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107315" tIns="53340" rIns="107315" bIns="53340" anchor="t">
            <a:normAutofit/>
          </a:bodyPr>
          <a:lstStyle/>
          <a:p>
            <a:pPr marL="371475" indent="-371475" algn="l" defTabSz="107315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505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505" b="0" strike="noStrike" cap="none" dirty="0">
              <a:latin typeface="Noto Sans Korean Medium" charset="0"/>
              <a:ea typeface="Noto Sans Korean Medium" charset="0"/>
            </a:endParaRPr>
          </a:p>
          <a:p>
            <a:pPr marL="845820" indent="-30924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045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045" b="0" strike="noStrike" cap="none" dirty="0">
              <a:latin typeface="Noto Sans Korean Medium" charset="0"/>
              <a:ea typeface="Noto Sans Korean Medium" charset="0"/>
            </a:endParaRPr>
          </a:p>
          <a:p>
            <a:pPr marL="1320165" indent="-24701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58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580" b="0" strike="noStrike" cap="none" dirty="0">
              <a:latin typeface="Noto Sans Korean Medium" charset="0"/>
              <a:ea typeface="Noto Sans Korean Medium" charset="0"/>
            </a:endParaRPr>
          </a:p>
          <a:p>
            <a:pPr marL="185674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  <a:p>
            <a:pPr marL="239268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1525"/>
          </a:xfrm>
          <a:prstGeom prst="rect">
            <a:avLst/>
          </a:prstGeom>
        </p:spPr>
        <p:txBody>
          <a:bodyPr vert="eaVert" wrap="square" lIns="107315" tIns="53340" rIns="107315" bIns="53340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48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1525"/>
          </a:xfrm>
          <a:prstGeom prst="rect">
            <a:avLst/>
          </a:prstGeom>
        </p:spPr>
        <p:txBody>
          <a:bodyPr vert="eaVert" wrap="square" lIns="107315" tIns="53340" rIns="107315" bIns="53340" anchor="t">
            <a:normAutofit/>
          </a:bodyPr>
          <a:lstStyle/>
          <a:p>
            <a:pPr marL="371475" indent="-371475" algn="l" defTabSz="107315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505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505" b="0" strike="noStrike" cap="none" dirty="0">
              <a:latin typeface="Noto Sans Korean Medium" charset="0"/>
              <a:ea typeface="Noto Sans Korean Medium" charset="0"/>
            </a:endParaRPr>
          </a:p>
          <a:p>
            <a:pPr marL="845820" indent="-30924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045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045" b="0" strike="noStrike" cap="none" dirty="0">
              <a:latin typeface="Noto Sans Korean Medium" charset="0"/>
              <a:ea typeface="Noto Sans Korean Medium" charset="0"/>
            </a:endParaRPr>
          </a:p>
          <a:p>
            <a:pPr marL="1320165" indent="-24701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58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580" b="0" strike="noStrike" cap="none" dirty="0">
              <a:latin typeface="Noto Sans Korean Medium" charset="0"/>
              <a:ea typeface="Noto Sans Korean Medium" charset="0"/>
            </a:endParaRPr>
          </a:p>
          <a:p>
            <a:pPr marL="185674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  <a:p>
            <a:pPr marL="239268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 flipH="1">
            <a:off x="6019800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25730" y="151765"/>
            <a:ext cx="8893175" cy="6518275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 w="0">
            <a:noFill/>
            <a:prstDash/>
          </a:ln>
          <a:effectLst>
            <a:outerShdw blurRad="50800" dist="50800" dir="5400000" algn="t" rotWithShape="0">
              <a:srgbClr val="000000">
                <a:alpha val="1568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93675" y="207010"/>
            <a:ext cx="98425" cy="106045"/>
          </a:xfrm>
          <a:prstGeom prst="ellipse">
            <a:avLst/>
          </a:prstGeom>
          <a:solidFill>
            <a:schemeClr val="bg1">
              <a:lumMod val="75000"/>
            </a:schemeClr>
          </a:solidFill>
          <a:ln w="0">
            <a:noFill/>
            <a:prstDash/>
          </a:ln>
          <a:effectLst>
            <a:innerShdw blurRad="25400" dist="38100" dir="16200000">
              <a:srgbClr val="000000">
                <a:alpha val="2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 rot="1620000">
            <a:off x="6154420" y="3214370"/>
            <a:ext cx="3839845" cy="2814955"/>
          </a:xfrm>
          <a:prstGeom prst="triangle">
            <a:avLst/>
          </a:prstGeom>
          <a:noFill/>
          <a:ln w="31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1" strike="noStrike" cap="all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4700" b="1" strike="noStrike" cap="all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721995" y="2907030"/>
            <a:ext cx="7773035" cy="1500505"/>
          </a:xfrm>
          <a:prstGeom prst="rect">
            <a:avLst/>
          </a:prstGeom>
        </p:spPr>
        <p:txBody>
          <a:bodyPr vert="horz" wrap="square" lIns="107315" tIns="53340" rIns="107315" bIns="53340" numCol="1" anchor="b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300" b="0" strike="noStrike" cap="none" spc="-115" dirty="0">
                <a:solidFill>
                  <a:schemeClr val="tx1">
                    <a:tint val="75000"/>
                  </a:schemeClr>
                </a:solidFill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300" b="0" strike="noStrike" cap="none" dirty="0">
              <a:solidFill>
                <a:schemeClr val="tx1">
                  <a:tint val="75000"/>
                </a:schemeClr>
              </a:solidFill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2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52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301625" indent="-30162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3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300" b="0" strike="noStrike" cap="none" dirty="0">
              <a:latin typeface="Noto Sans Korean Medium" charset="0"/>
              <a:ea typeface="Noto Sans Korean Medium" charset="0"/>
            </a:endParaRPr>
          </a:p>
          <a:p>
            <a:pPr marL="788035" indent="-25146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2800" b="0" strike="noStrike" cap="none" dirty="0">
              <a:latin typeface="Noto Sans Korean Medium" charset="0"/>
              <a:ea typeface="Noto Sans Korean Medium" charset="0"/>
            </a:endParaRPr>
          </a:p>
          <a:p>
            <a:pPr marL="1273810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  <a:p>
            <a:pPr marL="181038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100" b="0" strike="noStrike" cap="none" dirty="0">
              <a:latin typeface="Noto Sans Korean Medium" charset="0"/>
              <a:ea typeface="Noto Sans Korean Medium" charset="0"/>
            </a:endParaRPr>
          </a:p>
          <a:p>
            <a:pPr marL="234632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10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1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301625" indent="-30162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3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300" b="0" strike="noStrike" cap="none" dirty="0">
              <a:latin typeface="Noto Sans Korean Medium" charset="0"/>
              <a:ea typeface="Noto Sans Korean Medium" charset="0"/>
            </a:endParaRPr>
          </a:p>
          <a:p>
            <a:pPr marL="788035" indent="-25146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2800" b="0" strike="noStrike" cap="none" dirty="0">
              <a:latin typeface="Noto Sans Korean Medium" charset="0"/>
              <a:ea typeface="Noto Sans Korean Medium" charset="0"/>
            </a:endParaRPr>
          </a:p>
          <a:p>
            <a:pPr marL="1273810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  <a:p>
            <a:pPr marL="181038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100" b="0" strike="noStrike" cap="none" dirty="0">
              <a:latin typeface="Noto Sans Korean Medium" charset="0"/>
              <a:ea typeface="Noto Sans Korean Medium" charset="0"/>
            </a:endParaRPr>
          </a:p>
          <a:p>
            <a:pPr marL="234632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10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1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2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52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535430"/>
            <a:ext cx="4039235" cy="640715"/>
          </a:xfrm>
          <a:prstGeom prst="rect">
            <a:avLst/>
          </a:prstGeom>
        </p:spPr>
        <p:txBody>
          <a:bodyPr vert="horz" wrap="square" lIns="107315" tIns="53340" rIns="107315" bIns="53340" numCol="1" anchor="b">
            <a:normAutofit fontScale="77500" lnSpcReduction="20000"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800" b="1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457200" y="2174875"/>
            <a:ext cx="4039235" cy="39516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301625" indent="-30162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800" b="0" strike="noStrike" cap="none" dirty="0">
              <a:latin typeface="Noto Sans Korean Medium" charset="0"/>
              <a:ea typeface="Noto Sans Korean Medium" charset="0"/>
            </a:endParaRPr>
          </a:p>
          <a:p>
            <a:pPr marL="788035" indent="-2514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  <a:p>
            <a:pPr marL="1273810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100" b="0" strike="noStrike" cap="none" dirty="0">
              <a:latin typeface="Noto Sans Korean Medium" charset="0"/>
              <a:ea typeface="Noto Sans Korean Medium" charset="0"/>
            </a:endParaRPr>
          </a:p>
          <a:p>
            <a:pPr marL="1810385" indent="-200660" algn="l" defTabSz="107315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90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1900" b="0" strike="noStrike" cap="none" dirty="0">
              <a:latin typeface="Noto Sans Korean Medium" charset="0"/>
              <a:ea typeface="Noto Sans Korean Medium" charset="0"/>
            </a:endParaRPr>
          </a:p>
          <a:p>
            <a:pPr marL="2346325" indent="-200660" algn="l" defTabSz="107315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90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19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40715"/>
          </a:xfrm>
          <a:prstGeom prst="rect">
            <a:avLst/>
          </a:prstGeom>
        </p:spPr>
        <p:txBody>
          <a:bodyPr vert="horz" wrap="square" lIns="107315" tIns="53340" rIns="107315" bIns="53340" numCol="1" anchor="b">
            <a:normAutofit fontScale="77500" lnSpcReduction="20000"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800" b="1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301625" indent="-30162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2800" b="0" strike="noStrike" cap="none" dirty="0">
              <a:latin typeface="Noto Sans Korean Medium" charset="0"/>
              <a:ea typeface="Noto Sans Korean Medium" charset="0"/>
            </a:endParaRPr>
          </a:p>
          <a:p>
            <a:pPr marL="788035" indent="-2514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  <a:p>
            <a:pPr marL="1273810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100" b="0" strike="noStrike" cap="none" dirty="0">
              <a:latin typeface="Noto Sans Korean Medium" charset="0"/>
              <a:ea typeface="Noto Sans Korean Medium" charset="0"/>
            </a:endParaRPr>
          </a:p>
          <a:p>
            <a:pPr marL="1810385" indent="-200660" algn="l" defTabSz="107315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90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1900" b="0" strike="noStrike" cap="none" dirty="0">
              <a:latin typeface="Noto Sans Korean Medium" charset="0"/>
              <a:ea typeface="Noto Sans Korean Medium" charset="0"/>
            </a:endParaRPr>
          </a:p>
          <a:p>
            <a:pPr marL="2346325" indent="-200660" algn="l" defTabSz="107315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90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19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200" b="0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52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7995" cy="1162685"/>
          </a:xfrm>
          <a:prstGeom prst="rect">
            <a:avLst/>
          </a:prstGeom>
        </p:spPr>
        <p:txBody>
          <a:bodyPr vert="horz" wrap="square" lIns="107315" tIns="53340" rIns="107315" bIns="53340" numCol="1" anchor="b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1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2300" b="1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575050" y="273050"/>
            <a:ext cx="5111115" cy="585406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301625" indent="-30162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8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800" b="0" strike="noStrike" cap="none" dirty="0">
              <a:latin typeface="Noto Sans Korean Medium" charset="0"/>
              <a:ea typeface="Noto Sans Korean Medium" charset="0"/>
            </a:endParaRPr>
          </a:p>
          <a:p>
            <a:pPr marL="788035" indent="-251460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30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300" b="0" strike="noStrike" cap="none" dirty="0">
              <a:latin typeface="Noto Sans Korean Medium" charset="0"/>
              <a:ea typeface="Noto Sans Korean Medium" charset="0"/>
            </a:endParaRPr>
          </a:p>
          <a:p>
            <a:pPr marL="1273810" indent="-20066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800" b="0" strike="noStrike" cap="none" dirty="0">
              <a:latin typeface="Noto Sans Korean Medium" charset="0"/>
              <a:ea typeface="Noto Sans Korean Medium" charset="0"/>
            </a:endParaRPr>
          </a:p>
          <a:p>
            <a:pPr marL="181038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  <a:p>
            <a:pPr marL="234632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457200" y="1435100"/>
            <a:ext cx="3007995" cy="469201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16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vert="horz" wrap="square" lIns="107315" tIns="53340" rIns="107315" bIns="53340" numCol="1" anchor="b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1" strike="noStrike" cap="none" spc="-175" dirty="0">
                <a:latin typeface="Noto Sans Korean Bold" charset="0"/>
                <a:ea typeface="Noto Sans Korean Bold" charset="0"/>
              </a:rPr>
              <a:t>마스터 제목 스타일 편집</a:t>
            </a:r>
            <a:endParaRPr lang="ko-KR" altLang="en-US" sz="2300" b="1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1791970" y="612775"/>
            <a:ext cx="5487035" cy="411543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1791970" y="5367655"/>
            <a:ext cx="5487035" cy="80581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0" indent="0" algn="l" defTabSz="107315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16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flipH="1">
            <a:off x="6019165" y="6237605"/>
            <a:ext cx="136525" cy="48450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tx1"/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200" b="0" strike="noStrike" cap="none" spc="-175" dirty="0">
                <a:latin typeface="Noto Sans Korean Bold" charset="0"/>
                <a:ea typeface="Noto Sans Korean Bold" charset="0"/>
              </a:rPr>
              <a:t>마스터 제목 a스타일 편집</a:t>
            </a:r>
            <a:endParaRPr lang="ko-KR" altLang="en-US" sz="52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107315" tIns="53340" rIns="107315" bIns="53340" numCol="1" anchor="t">
            <a:normAutofit/>
          </a:bodyPr>
          <a:lstStyle/>
          <a:p>
            <a:pPr marL="301625" indent="-30162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800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800" b="0" strike="noStrike" cap="none" dirty="0">
              <a:latin typeface="Noto Sans Korean Medium" charset="0"/>
              <a:ea typeface="Noto Sans Korean Medium" charset="0"/>
            </a:endParaRPr>
          </a:p>
          <a:p>
            <a:pPr marL="788035" indent="-251460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300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300" b="0" strike="noStrike" cap="none" dirty="0">
              <a:latin typeface="Noto Sans Korean Medium" charset="0"/>
              <a:ea typeface="Noto Sans Korean Medium" charset="0"/>
            </a:endParaRPr>
          </a:p>
          <a:p>
            <a:pPr marL="1273810" indent="-200660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800" b="0" strike="noStrike" cap="none" dirty="0">
              <a:latin typeface="Noto Sans Korean Medium" charset="0"/>
              <a:ea typeface="Noto Sans Korean Medium" charset="0"/>
            </a:endParaRPr>
          </a:p>
          <a:p>
            <a:pPr marL="181038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  <a:p>
            <a:pPr marL="2346325" indent="-200660" algn="l" defTabSz="10731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30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30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400" b="0" strike="noStrike" cap="none" dirty="0" smtClean="0">
                <a:solidFill>
                  <a:schemeClr val="tx1">
                    <a:tint val="75000"/>
                  </a:schemeClr>
                </a:solidFill>
                <a:latin typeface="Noto Sans Korean Medium" charset="0"/>
                <a:ea typeface="Noto Sans Korean Medium" charset="0"/>
              </a:rPr>
              <a:t>2019. 6. 11.</a:t>
            </a:fld>
            <a:endParaRPr lang="ko-KR" altLang="en-US" sz="1400" b="0" strike="noStrike" cap="none" dirty="0">
              <a:solidFill>
                <a:schemeClr val="tx1">
                  <a:tint val="75000"/>
                </a:schemeClr>
              </a:solidFill>
              <a:latin typeface="Noto Sans Korean Medium" charset="0"/>
              <a:ea typeface="Noto Sans Korean Medium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6795770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bg1">
                    <a:lumMod val="85000"/>
                  </a:schemeClr>
                </a:solidFill>
                <a:latin typeface="Noto Sans Korean Medium" charset="0"/>
                <a:ea typeface="Noto Sans Korean Medium" charset="0"/>
              </a:rPr>
              <a:t>‹#›</a:t>
            </a:fld>
            <a:endParaRPr lang="ko-KR" altLang="en-US" sz="1400" b="0" strike="noStrike" cap="none" dirty="0">
              <a:solidFill>
                <a:schemeClr val="bg1">
                  <a:lumMod val="85000"/>
                </a:schemeClr>
              </a:solidFill>
              <a:latin typeface="Noto Sans Korean Medium" charset="0"/>
              <a:ea typeface="Noto Sans Korean Medium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tx1"/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107315" tIns="53340" rIns="107315" bIns="53340" anchor="ctr">
            <a:normAutofit/>
          </a:bodyPr>
          <a:lstStyle/>
          <a:p>
            <a:pPr marL="0" indent="0" algn="ctr" defTabSz="10731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spc="-175" dirty="0">
                <a:latin typeface="Noto Sans Korean Bold" charset="0"/>
                <a:ea typeface="Noto Sans Korean Bold" charset="0"/>
              </a:rPr>
              <a:t>마스터 제목 a스타일 편집</a:t>
            </a:r>
            <a:endParaRPr lang="ko-KR" altLang="en-US" sz="4800" b="0" strike="noStrike" cap="none" dirty="0">
              <a:latin typeface="Noto Sans Korean Bold" charset="0"/>
              <a:ea typeface="Noto Sans Korean 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107315" tIns="53340" rIns="107315" bIns="53340" anchor="t">
            <a:normAutofit/>
          </a:bodyPr>
          <a:lstStyle/>
          <a:p>
            <a:pPr marL="371475" indent="-371475" algn="l" defTabSz="107315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505" b="0" strike="noStrike" cap="none" spc="-115" dirty="0">
                <a:latin typeface="Noto Sans Korean Medium" charset="0"/>
                <a:ea typeface="Noto Sans Korean Medium" charset="0"/>
              </a:rPr>
              <a:t>마스터 텍스트 스타일을 편집합니다</a:t>
            </a:r>
            <a:endParaRPr lang="ko-KR" altLang="en-US" sz="3505" b="0" strike="noStrike" cap="none" dirty="0">
              <a:latin typeface="Noto Sans Korean Medium" charset="0"/>
              <a:ea typeface="Noto Sans Korean Medium" charset="0"/>
            </a:endParaRPr>
          </a:p>
          <a:p>
            <a:pPr marL="845820" indent="-309245" algn="l" defTabSz="107315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045" b="0" strike="noStrike" cap="none" spc="-115" dirty="0">
                <a:latin typeface="Noto Sans Korean Medium" charset="0"/>
                <a:ea typeface="Noto Sans Korean Medium" charset="0"/>
              </a:rPr>
              <a:t>둘째 수준</a:t>
            </a:r>
            <a:endParaRPr lang="ko-KR" altLang="en-US" sz="3045" b="0" strike="noStrike" cap="none" dirty="0">
              <a:latin typeface="Noto Sans Korean Medium" charset="0"/>
              <a:ea typeface="Noto Sans Korean Medium" charset="0"/>
            </a:endParaRPr>
          </a:p>
          <a:p>
            <a:pPr marL="1320165" indent="-247015" algn="l" defTabSz="10731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580" b="0" strike="noStrike" cap="none" spc="-115" dirty="0">
                <a:latin typeface="Noto Sans Korean Medium" charset="0"/>
                <a:ea typeface="Noto Sans Korean Medium" charset="0"/>
              </a:rPr>
              <a:t>셋째 수준</a:t>
            </a:r>
            <a:endParaRPr lang="ko-KR" altLang="en-US" sz="2580" b="0" strike="noStrike" cap="none" dirty="0">
              <a:latin typeface="Noto Sans Korean Medium" charset="0"/>
              <a:ea typeface="Noto Sans Korean Medium" charset="0"/>
            </a:endParaRPr>
          </a:p>
          <a:p>
            <a:pPr marL="185674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넷째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  <a:p>
            <a:pPr marL="2392680" indent="-247015" algn="l" defTabSz="107315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120" b="0" strike="noStrike" cap="none" spc="-115" dirty="0">
                <a:latin typeface="Noto Sans Korean Medium" charset="0"/>
                <a:ea typeface="Noto Sans Korean Medium" charset="0"/>
              </a:rPr>
              <a:t>다섯째 수준</a:t>
            </a:r>
            <a:endParaRPr lang="ko-KR" altLang="en-US" sz="2120" b="0" strike="noStrike" cap="none" dirty="0">
              <a:latin typeface="Noto Sans Korean Medium" charset="0"/>
              <a:ea typeface="Noto Sans Korean Medium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l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90" b="0" strike="noStrike" cap="none" dirty="0" smtClean="0">
                <a:solidFill>
                  <a:schemeClr val="tx1">
                    <a:tint val="75000"/>
                  </a:schemeClr>
                </a:solidFill>
                <a:latin typeface="Noto Sans Korean Medium" charset="0"/>
                <a:ea typeface="Noto Sans Korean Medium" charset="0"/>
              </a:rPr>
              <a:t>2019. 6. 11.</a:t>
            </a:fld>
            <a:endParaRPr lang="ko-KR" altLang="en-US" sz="1290" b="0" strike="noStrike" cap="none" dirty="0">
              <a:solidFill>
                <a:schemeClr val="tx1">
                  <a:tint val="75000"/>
                </a:schemeClr>
              </a:solidFill>
              <a:latin typeface="Noto Sans Korean Medium" charset="0"/>
              <a:ea typeface="Noto Sans Korean Medium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796405" y="-29210"/>
            <a:ext cx="2347595" cy="365125"/>
          </a:xfrm>
          <a:prstGeom prst="rect">
            <a:avLst/>
          </a:prstGeom>
        </p:spPr>
        <p:txBody>
          <a:bodyPr vert="horz" wrap="square" lIns="107315" tIns="53340" rIns="107315" bIns="53340" anchor="ctr">
            <a:noAutofit/>
          </a:bodyPr>
          <a:lstStyle/>
          <a:p>
            <a:pPr marL="0" indent="0" algn="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90" b="0" strike="noStrike" cap="none" dirty="0" smtClean="0">
                <a:solidFill>
                  <a:schemeClr val="bg1">
                    <a:lumMod val="85000"/>
                  </a:schemeClr>
                </a:solidFill>
                <a:latin typeface="Noto Sans Korean Medium" charset="0"/>
                <a:ea typeface="Noto Sans Korean Medium" charset="0"/>
              </a:rPr>
              <a:t>‹#›</a:t>
            </a:fld>
            <a:endParaRPr lang="ko-KR" altLang="en-US" sz="1290" b="0" strike="noStrike" cap="none" dirty="0">
              <a:solidFill>
                <a:schemeClr val="bg1">
                  <a:lumMod val="85000"/>
                </a:schemeClr>
              </a:solidFill>
              <a:latin typeface="Noto Sans Korean Medium" charset="0"/>
              <a:ea typeface="Noto Sans Korean Medium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tx1"/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1840865" y="1566545"/>
            <a:ext cx="4970145" cy="3492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7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579879" y="1164590"/>
            <a:ext cx="5492115" cy="438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ko-KR" altLang="en-US" sz="2250" b="0" strike="noStrike" cap="none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지하철 </a:t>
            </a:r>
            <a:r>
              <a:rPr lang="ko-KR" altLang="en-US" sz="2250" b="0" strike="noStrike" cap="none" dirty="0" err="1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종결자</a:t>
            </a:r>
            <a:endParaRPr lang="ko-KR" altLang="en-US" sz="225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561455" y="2051050"/>
            <a:ext cx="1905" cy="303974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82415" y="2345690"/>
            <a:ext cx="3373120" cy="127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부제목 32"/>
          <p:cNvSpPr txBox="1">
            <a:spLocks noGrp="1"/>
          </p:cNvSpPr>
          <p:nvPr>
            <p:ph type="subTitle" idx="1"/>
          </p:nvPr>
        </p:nvSpPr>
        <p:spPr>
          <a:xfrm>
            <a:off x="5708650" y="5201285"/>
            <a:ext cx="1925955" cy="827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70000" lnSpcReduction="2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2">
                    <a:lumMod val="20000"/>
                    <a:lumOff val="80000"/>
                  </a:schemeClr>
                </a:solidFill>
                <a:latin typeface="한컴 바겐세일 B" charset="0"/>
                <a:ea typeface="한컴 바겐세일 B" charset="0"/>
              </a:rPr>
              <a:t>201311244  정구일</a:t>
            </a:r>
            <a:endParaRPr lang="ko-KR" altLang="en-US" sz="2400" b="0" strike="noStrike" cap="none" dirty="0">
              <a:solidFill>
                <a:schemeClr val="tx2">
                  <a:lumMod val="20000"/>
                  <a:lumOff val="80000"/>
                </a:schemeClr>
              </a:solidFill>
              <a:latin typeface="한컴 바겐세일 B" charset="0"/>
              <a:ea typeface="한컴 바겐세일 B" charset="0"/>
            </a:endParaRPr>
          </a:p>
          <a:p>
            <a:pPr marL="0" indent="0" defTabSz="914400">
              <a:spcBef>
                <a:spcPts val="400"/>
              </a:spcBef>
              <a:buNone/>
            </a:pPr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한컴 바겐세일 B" charset="0"/>
                <a:ea typeface="한컴 바겐세일 B" charset="0"/>
              </a:rPr>
              <a:t>201810924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한컴 바겐세일 B" charset="0"/>
                <a:ea typeface="한컴 바겐세일 B" charset="0"/>
              </a:rPr>
              <a:t> 김지훈</a:t>
            </a:r>
            <a:endParaRPr lang="ko-KR" altLang="en-US" sz="2400" b="0" strike="noStrike" cap="none" dirty="0">
              <a:solidFill>
                <a:schemeClr val="tx2">
                  <a:lumMod val="20000"/>
                  <a:lumOff val="80000"/>
                </a:schemeClr>
              </a:solidFill>
              <a:latin typeface="한컴 바겐세일 B" charset="0"/>
              <a:ea typeface="한컴 바겐세일 B" charset="0"/>
            </a:endParaRPr>
          </a:p>
          <a:p>
            <a:pPr marL="0" indent="0" defTabSz="914400">
              <a:spcBef>
                <a:spcPts val="400"/>
              </a:spcBef>
              <a:buNone/>
            </a:pPr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한컴 바겐세일 B" charset="0"/>
                <a:ea typeface="한컴 바겐세일 B" charset="0"/>
              </a:rPr>
              <a:t>201810954 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한컴 바겐세일 B" charset="0"/>
                <a:ea typeface="한컴 바겐세일 B" charset="0"/>
              </a:rPr>
              <a:t>안지민</a:t>
            </a:r>
            <a:endParaRPr lang="ko-KR" altLang="en-US" sz="2400" b="0" strike="noStrike" cap="none" dirty="0">
              <a:solidFill>
                <a:schemeClr val="tx2">
                  <a:lumMod val="20000"/>
                  <a:lumOff val="80000"/>
                </a:schemeClr>
              </a:solidFill>
              <a:latin typeface="한컴 바겐세일 B" charset="0"/>
              <a:ea typeface="한컴 바겐세일 B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13354" r="249" b="8909"/>
          <a:stretch>
            <a:fillRect/>
          </a:stretch>
        </p:blipFill>
        <p:spPr>
          <a:xfrm>
            <a:off x="2118995" y="2498090"/>
            <a:ext cx="4296410" cy="2317750"/>
          </a:xfrm>
          <a:prstGeom prst="rect">
            <a:avLst/>
          </a:prstGeom>
          <a:noFill/>
        </p:spPr>
      </p:pic>
      <p:cxnSp>
        <p:nvCxnSpPr>
          <p:cNvPr id="35" name="직선 연결선 34"/>
          <p:cNvCxnSpPr/>
          <p:nvPr/>
        </p:nvCxnSpPr>
        <p:spPr>
          <a:xfrm>
            <a:off x="759460" y="4970780"/>
            <a:ext cx="3373120" cy="127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849755" y="2687955"/>
            <a:ext cx="6985" cy="301561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3.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자료 구조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CF5826-B93B-BC46-BAE8-289DB2CE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53" y="1875398"/>
            <a:ext cx="3564662" cy="37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3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3.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자료 구조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F4B7DA-352A-7C44-A49E-E2DF24F11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392260"/>
            <a:ext cx="4114800" cy="27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3.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자료 구조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82A2D-7F2B-B04B-8558-AF889197A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4" y="3136900"/>
            <a:ext cx="3294743" cy="927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4DFDF8-A17B-2A45-AB7F-D8E43949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157" y="2717800"/>
            <a:ext cx="3946071" cy="18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3.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자료 구조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42DD69-4817-A44E-AD56-07EB363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54" y="2480412"/>
            <a:ext cx="7523018" cy="21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3.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자료 구조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F64850-EF26-134F-BA8D-BB34FA20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" y="2114861"/>
            <a:ext cx="8199063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3.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코드 라인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D0A10-F823-9D48-BE1C-F12D7212A0E8}"/>
              </a:ext>
            </a:extLst>
          </p:cNvPr>
          <p:cNvSpPr txBox="1"/>
          <p:nvPr/>
        </p:nvSpPr>
        <p:spPr>
          <a:xfrm>
            <a:off x="640715" y="2146300"/>
            <a:ext cx="4211266" cy="388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linked.h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-&gt; 56 Lines</a:t>
            </a: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linked.c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-&gt; 108 Lines</a:t>
            </a: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search.c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-&gt; 140 Lines</a:t>
            </a: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stack.c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-&gt; 65 Lines</a:t>
            </a: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time.c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-&gt; 262 Lines</a:t>
            </a: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shortway.c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-&gt; 127 Lines</a:t>
            </a: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timetable.c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-&gt; 67 Lines</a:t>
            </a: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main.c</a:t>
            </a:r>
            <a:r>
              <a:rPr lang="en-US" altLang="ko-KR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-&gt; 89 Lines</a:t>
            </a:r>
            <a:endParaRPr lang="ko-KR" altLang="en-US" sz="2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endParaRPr kumimoji="1" lang="ko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547FD0A8-516D-734F-9F24-B5FA8BC6D903}"/>
              </a:ext>
            </a:extLst>
          </p:cNvPr>
          <p:cNvSpPr/>
          <p:nvPr/>
        </p:nvSpPr>
        <p:spPr>
          <a:xfrm>
            <a:off x="4395730" y="3260993"/>
            <a:ext cx="1101687" cy="8253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213E0-4203-B447-B4BA-EB46417E3023}"/>
              </a:ext>
            </a:extLst>
          </p:cNvPr>
          <p:cNvSpPr txBox="1"/>
          <p:nvPr/>
        </p:nvSpPr>
        <p:spPr>
          <a:xfrm>
            <a:off x="5933508" y="3431754"/>
            <a:ext cx="2673488" cy="519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ko-KR" altLang="en-US" sz="2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총 </a:t>
            </a:r>
            <a:r>
              <a:rPr kumimoji="1" lang="en-US" altLang="ko-KR" sz="2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914</a:t>
            </a:r>
            <a:r>
              <a:rPr kumimoji="1" lang="ko-KR" altLang="en-US" sz="2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Lines</a:t>
            </a:r>
            <a:r>
              <a:rPr kumimoji="1" lang="ko-KR" altLang="en-US" sz="2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74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4.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시현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B439B9D-D6EE-284D-B38B-5B4352CE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48" y="2074991"/>
            <a:ext cx="7115503" cy="34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4.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시현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7235DD-00B5-7141-8801-552F4409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00" y="2481695"/>
            <a:ext cx="2160000" cy="21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0C1554-FB60-1D46-A7A3-0956F0979398}"/>
              </a:ext>
            </a:extLst>
          </p:cNvPr>
          <p:cNvSpPr txBox="1"/>
          <p:nvPr/>
        </p:nvSpPr>
        <p:spPr>
          <a:xfrm>
            <a:off x="3592830" y="4932218"/>
            <a:ext cx="1935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지하철 </a:t>
            </a:r>
            <a:r>
              <a:rPr kumimoji="1" lang="ko-KR" altLang="en-US" dirty="0" err="1">
                <a:solidFill>
                  <a:schemeClr val="bg1"/>
                </a:solidFill>
              </a:rPr>
              <a:t>종결자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flipV="1">
            <a:off x="2335530" y="2124710"/>
            <a:ext cx="4472305" cy="48260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93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3495040" y="1368425"/>
            <a:ext cx="2177415" cy="85788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4980" b="0" strike="noStrike" cap="none" spc="1500" dirty="0">
                <a:gradFill rotWithShape="1"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/>
                </a:gradFill>
                <a:latin typeface="맑은 고딕" charset="0"/>
                <a:ea typeface="맑은 고딕" charset="0"/>
              </a:rPr>
              <a:t>Q&amp;A</a:t>
            </a:r>
            <a:endParaRPr lang="ko-KR" altLang="en-US" sz="4980" b="0" strike="noStrike" cap="none" dirty="0">
              <a:gradFill rotWithShape="1"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4293870" y="1571625"/>
            <a:ext cx="550545" cy="37592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845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Noto Sans Korean Regular" charset="0"/>
              <a:ea typeface="Noto Sans Korean Regular" charset="0"/>
            </a:endParaRPr>
          </a:p>
        </p:txBody>
      </p:sp>
      <p:pic>
        <p:nvPicPr>
          <p:cNvPr id="1026" name="그림 1025" descr="C:/Users/user/AppData/Roaming/PolarisOffice/ETemp/2388_54458848/fImage104223846500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8170" y="2686050"/>
            <a:ext cx="5415915" cy="2083435"/>
          </a:xfrm>
          <a:prstGeom prst="rect">
            <a:avLst/>
          </a:prstGeom>
          <a:noFill/>
        </p:spPr>
      </p:pic>
      <p:cxnSp>
        <p:nvCxnSpPr>
          <p:cNvPr id="5" name="도형 4"/>
          <p:cNvCxnSpPr/>
          <p:nvPr/>
        </p:nvCxnSpPr>
        <p:spPr>
          <a:xfrm>
            <a:off x="1575435" y="3006090"/>
            <a:ext cx="635" cy="287718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1053465" y="5460365"/>
            <a:ext cx="298386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1900238" y="1304861"/>
            <a:ext cx="4970145" cy="3492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75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639254" y="843958"/>
            <a:ext cx="5492115" cy="438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ko-KR" altLang="en-US" sz="2250" b="0" strike="noStrike" cap="none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77C21-4A91-DD45-8125-FEC74734291C}"/>
              </a:ext>
            </a:extLst>
          </p:cNvPr>
          <p:cNvSpPr txBox="1"/>
          <p:nvPr/>
        </p:nvSpPr>
        <p:spPr>
          <a:xfrm>
            <a:off x="2279677" y="2070538"/>
            <a:ext cx="4211266" cy="2922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프로젝트 주제</a:t>
            </a:r>
            <a:endParaRPr lang="en-US" altLang="ko-KR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주요 기능</a:t>
            </a:r>
            <a:endParaRPr lang="en-US" altLang="ko-KR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자료 구조</a:t>
            </a:r>
            <a:endParaRPr lang="en-US" altLang="ko-KR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시현</a:t>
            </a:r>
            <a:endParaRPr lang="en-US" altLang="ko-KR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8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1. </a:t>
            </a:r>
            <a:r>
              <a:rPr lang="ko-KR" altLang="en-US" sz="2000" b="0" strike="noStrike" cap="none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오늘 학교 어떻게 오셨나요</a:t>
            </a:r>
            <a:r>
              <a:rPr lang="en-US" altLang="ko-KR" sz="2000" b="0" strike="noStrike" cap="none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?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F8F462-6999-0443-A628-18A6775E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60" y="2458085"/>
            <a:ext cx="3750714" cy="24285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916D24-00D2-CE42-A3E2-CB232F699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26" y="2461902"/>
            <a:ext cx="3750714" cy="24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1. 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주제 선정 이유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018C4B-2287-3D47-9824-0E3516499721}"/>
              </a:ext>
            </a:extLst>
          </p:cNvPr>
          <p:cNvSpPr>
            <a:spLocks/>
          </p:cNvSpPr>
          <p:nvPr/>
        </p:nvSpPr>
        <p:spPr>
          <a:xfrm>
            <a:off x="420000" y="2704239"/>
            <a:ext cx="2203200" cy="2077513"/>
          </a:xfrm>
          <a:prstGeom prst="ellipse">
            <a:avLst/>
          </a:prstGeom>
          <a:solidFill>
            <a:schemeClr val="accent3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Noto Sans Korean Regular" charset="0"/>
                <a:ea typeface="Noto Sans Korean Regular" charset="0"/>
              </a:rPr>
              <a:t>실생활</a:t>
            </a:r>
            <a:endParaRPr lang="ko-KR" altLang="en-US" sz="2000" b="1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Noto Sans Korean Regular" charset="0"/>
              <a:ea typeface="Noto Sans Korean Regular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7497B9-9864-D54D-8F2A-8F114A6682B5}"/>
              </a:ext>
            </a:extLst>
          </p:cNvPr>
          <p:cNvSpPr>
            <a:spLocks/>
          </p:cNvSpPr>
          <p:nvPr/>
        </p:nvSpPr>
        <p:spPr>
          <a:xfrm>
            <a:off x="2233305" y="2704238"/>
            <a:ext cx="2202332" cy="2077513"/>
          </a:xfrm>
          <a:prstGeom prst="ellipse">
            <a:avLst/>
          </a:prstGeom>
          <a:solidFill>
            <a:schemeClr val="accent3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7315" tIns="53340" rIns="107315" bIns="53340" numCol="1" anchor="ctr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sz="2000" b="1" strike="noStrike" cap="none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Noto Sans Korean Regular" charset="0"/>
                <a:ea typeface="Noto Sans Korean Regular" charset="0"/>
              </a:rPr>
              <a:t>구현 가능성</a:t>
            </a: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3D7F149D-E6E1-4F44-99E3-769D8BF2DBB6}"/>
              </a:ext>
            </a:extLst>
          </p:cNvPr>
          <p:cNvSpPr/>
          <p:nvPr/>
        </p:nvSpPr>
        <p:spPr>
          <a:xfrm>
            <a:off x="4593022" y="3429000"/>
            <a:ext cx="945931" cy="62799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F5DD4A-BE87-A149-B043-96A69D80848F}"/>
              </a:ext>
            </a:extLst>
          </p:cNvPr>
          <p:cNvSpPr txBox="1"/>
          <p:nvPr/>
        </p:nvSpPr>
        <p:spPr>
          <a:xfrm>
            <a:off x="5938076" y="3513668"/>
            <a:ext cx="2876452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지하철 </a:t>
            </a:r>
            <a:r>
              <a:rPr lang="ko-KR" altLang="en-US" sz="2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종결자</a:t>
            </a:r>
            <a:endParaRPr lang="en-US" altLang="ko-KR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2.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주요 기능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19A53-4F66-8F42-91A3-2C5483A8AC5A}"/>
              </a:ext>
            </a:extLst>
          </p:cNvPr>
          <p:cNvSpPr txBox="1"/>
          <p:nvPr/>
        </p:nvSpPr>
        <p:spPr>
          <a:xfrm>
            <a:off x="943403" y="2608915"/>
            <a:ext cx="7198062" cy="196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각 역의 시간표</a:t>
            </a:r>
            <a:endParaRPr lang="en-US" altLang="ko-KR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배차를 고려하여 이동시에 걸리는 총 소요 시간</a:t>
            </a:r>
            <a:endParaRPr lang="en-US" altLang="ko-KR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경로 출력</a:t>
            </a:r>
            <a:endParaRPr lang="en-US" altLang="ko-KR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부산 지하철 각 호선 정보 출력</a:t>
            </a:r>
            <a:endParaRPr lang="en-US" altLang="ko-KR" sz="2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2_1.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각 역의 시간표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3791B9-FE85-F54F-8A33-28CEB252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" y="1962785"/>
            <a:ext cx="4142343" cy="3580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91EDB5-1FF6-8645-B279-21202FAD91F5}"/>
              </a:ext>
            </a:extLst>
          </p:cNvPr>
          <p:cNvSpPr txBox="1"/>
          <p:nvPr/>
        </p:nvSpPr>
        <p:spPr>
          <a:xfrm>
            <a:off x="5113564" y="2994810"/>
            <a:ext cx="3710947" cy="86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 fontAlgn="auto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각 호선의 배차 간격은 첫 차 기준으로 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altLang="en-US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분마다 막차 전까지 있는 것으로 설정했다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5272BF-9F71-CA44-B77C-2C99824D88EE}"/>
              </a:ext>
            </a:extLst>
          </p:cNvPr>
          <p:cNvSpPr/>
          <p:nvPr/>
        </p:nvSpPr>
        <p:spPr>
          <a:xfrm>
            <a:off x="618681" y="3227942"/>
            <a:ext cx="648258" cy="2264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68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2_2.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배차를 고려한 총 소요 시간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877265-6C01-2645-9D60-004D7D16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277" y="2510112"/>
            <a:ext cx="4054475" cy="2470236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A0542507-732E-EE44-888A-12BBF29A1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938"/>
          <a:stretch/>
        </p:blipFill>
        <p:spPr>
          <a:xfrm>
            <a:off x="1146246" y="2421976"/>
            <a:ext cx="2188225" cy="2766968"/>
          </a:xfrm>
          <a:prstGeom prst="rect">
            <a:avLst/>
          </a:prstGeom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8DDB1A9-F2E6-2F44-AE44-918D1572F14F}"/>
              </a:ext>
            </a:extLst>
          </p:cNvPr>
          <p:cNvCxnSpPr>
            <a:cxnSpLocks/>
          </p:cNvCxnSpPr>
          <p:nvPr/>
        </p:nvCxnSpPr>
        <p:spPr>
          <a:xfrm>
            <a:off x="4572000" y="4241494"/>
            <a:ext cx="276546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51CEB5-7E70-D447-97EF-55D15BDDB793}"/>
              </a:ext>
            </a:extLst>
          </p:cNvPr>
          <p:cNvSpPr/>
          <p:nvPr/>
        </p:nvSpPr>
        <p:spPr>
          <a:xfrm>
            <a:off x="1410159" y="4958314"/>
            <a:ext cx="507268" cy="208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47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107315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2_3.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경로 출력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877265-6C01-2645-9D60-004D7D16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277" y="2510112"/>
            <a:ext cx="4054475" cy="2470236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A0542507-732E-EE44-888A-12BBF29A1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938"/>
          <a:stretch/>
        </p:blipFill>
        <p:spPr>
          <a:xfrm>
            <a:off x="1146246" y="2421976"/>
            <a:ext cx="2188225" cy="2766968"/>
          </a:xfrm>
          <a:prstGeom prst="rect">
            <a:avLst/>
          </a:prstGeom>
        </p:spPr>
      </p:pic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02A3678-94C8-564D-8F68-DA36CF331942}"/>
              </a:ext>
            </a:extLst>
          </p:cNvPr>
          <p:cNvCxnSpPr>
            <a:cxnSpLocks/>
          </p:cNvCxnSpPr>
          <p:nvPr/>
        </p:nvCxnSpPr>
        <p:spPr>
          <a:xfrm>
            <a:off x="4329395" y="4891489"/>
            <a:ext cx="276546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 flipV="1">
            <a:off x="640715" y="1754505"/>
            <a:ext cx="5638800" cy="2540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2830" y="5733415"/>
            <a:ext cx="4980305" cy="635"/>
          </a:xfrm>
          <a:prstGeom prst="line">
            <a:avLst/>
          </a:prstGeom>
          <a:ln w="9525" cap="flat" cmpd="sng">
            <a:solidFill>
              <a:schemeClr val="accent3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/>
          </p:cNvSpPr>
          <p:nvPr/>
        </p:nvSpPr>
        <p:spPr>
          <a:xfrm>
            <a:off x="517525" y="1365250"/>
            <a:ext cx="5633893" cy="4001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defTabSz="1073150" eaLnBrk="0">
              <a:spcBef>
                <a:spcPts val="400"/>
              </a:spcBef>
            </a:pPr>
            <a:r>
              <a:rPr lang="en-US" altLang="ko-KR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2_4.</a:t>
            </a:r>
            <a:r>
              <a:rPr lang="ko-KR" altLang="en-US" sz="2000" dirty="0">
                <a:gradFill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/>
                </a:gradFill>
                <a:latin typeface="한컴 바겐세일 M" charset="0"/>
                <a:ea typeface="한컴 바겐세일 M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부산 지하철 각 호선 정보 출력</a:t>
            </a:r>
            <a:endParaRPr lang="ko-KR" altLang="en-US" sz="2000" b="0" strike="noStrike" cap="none" dirty="0">
              <a:gradFill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/>
              </a:gradFill>
              <a:latin typeface="한컴 바겐세일 M" charset="0"/>
              <a:ea typeface="한컴 바겐세일 M" charset="0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02A3678-94C8-564D-8F68-DA36CF331942}"/>
              </a:ext>
            </a:extLst>
          </p:cNvPr>
          <p:cNvCxnSpPr>
            <a:cxnSpLocks/>
          </p:cNvCxnSpPr>
          <p:nvPr/>
        </p:nvCxnSpPr>
        <p:spPr>
          <a:xfrm>
            <a:off x="4329395" y="4891489"/>
            <a:ext cx="276546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822E030-1D5D-5840-A10B-CF3A779E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" y="2146300"/>
            <a:ext cx="8283037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8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5962B3"/>
      </a:accent1>
      <a:accent2>
        <a:srgbClr val="F1E71F"/>
      </a:accent2>
      <a:accent3>
        <a:srgbClr val="EC3C3C"/>
      </a:accent3>
      <a:accent4>
        <a:srgbClr val="7076F0"/>
      </a:accent4>
      <a:accent5>
        <a:srgbClr val="738AC8"/>
      </a:accent5>
      <a:accent6>
        <a:srgbClr val="605797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Pages>10</Pages>
  <Words>229</Words>
  <Characters>0</Characters>
  <Application>Microsoft Macintosh PowerPoint</Application>
  <DocSecurity>0</DocSecurity>
  <PresentationFormat>화면 슬라이드 쇼(4:3)</PresentationFormat>
  <Lines>0</Lines>
  <Paragraphs>78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±¼¸²</vt:lpstr>
      <vt:lpstr>맑은 고딕</vt:lpstr>
      <vt:lpstr>한컴 바겐세일 B</vt:lpstr>
      <vt:lpstr>한컴 바겐세일 M</vt:lpstr>
      <vt:lpstr>Noto Sans Korean Bold</vt:lpstr>
      <vt:lpstr>Noto Sans Korean Medium</vt:lpstr>
      <vt:lpstr>Noto Sans Korean Regular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정구일</cp:lastModifiedBy>
  <cp:revision>30</cp:revision>
  <dcterms:modified xsi:type="dcterms:W3CDTF">2019-06-10T17:18:43Z</dcterms:modified>
</cp:coreProperties>
</file>