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9" r:id="rId10"/>
    <p:sldId id="263" r:id="rId11"/>
    <p:sldId id="270" r:id="rId12"/>
    <p:sldId id="271"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MONIKA L </a:t>
            </a:r>
          </a:p>
          <a:p>
            <a:r>
              <a:rPr lang="en-US" sz="2400" dirty="0"/>
              <a:t>REGISTER NO AND NMID: asunm293212402056</a:t>
            </a:r>
            <a:endParaRPr lang="en-US" sz="2400" dirty="0">
              <a:cs typeface="Calibri"/>
            </a:endParaRPr>
          </a:p>
          <a:p>
            <a:r>
              <a:rPr lang="en-US" sz="2400" dirty="0"/>
              <a:t>DEPARTMENT: BACHELOR OF COMPUTER APPLICATION </a:t>
            </a:r>
          </a:p>
          <a:p>
            <a:r>
              <a:rPr lang="en-US" sz="2400" dirty="0"/>
              <a:t>COLLEGE: VIDYA SAGAR WOMEN’S COLLEGE/ 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idx="4294967295"/>
          </p:nvPr>
        </p:nvSpPr>
        <p:spPr>
          <a:xfrm>
            <a:off x="0" y="655638"/>
            <a:ext cx="8480425" cy="669925"/>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AA525EA-F235-DD4F-663B-04D71093F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2464329"/>
            <a:ext cx="8128000" cy="352213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FEE842-2AF3-50FA-5EEA-E51283DBD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9647" y="1219590"/>
            <a:ext cx="8128000" cy="4223224"/>
          </a:xfrm>
          <a:prstGeom prst="rect">
            <a:avLst/>
          </a:prstGeom>
        </p:spPr>
      </p:pic>
    </p:spTree>
    <p:extLst>
      <p:ext uri="{BB962C8B-B14F-4D97-AF65-F5344CB8AC3E}">
        <p14:creationId xmlns:p14="http://schemas.microsoft.com/office/powerpoint/2010/main" val="2394745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4BDC708-EFD5-C228-67C6-6AE3F988E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213" y="860828"/>
            <a:ext cx="8128000" cy="4891852"/>
          </a:xfrm>
          <a:prstGeom prst="rect">
            <a:avLst/>
          </a:prstGeom>
        </p:spPr>
      </p:pic>
    </p:spTree>
    <p:extLst>
      <p:ext uri="{BB962C8B-B14F-4D97-AF65-F5344CB8AC3E}">
        <p14:creationId xmlns:p14="http://schemas.microsoft.com/office/powerpoint/2010/main" val="2368173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2" name="TextBox 1">
            <a:extLst>
              <a:ext uri="{FF2B5EF4-FFF2-40B4-BE49-F238E27FC236}">
                <a16:creationId xmlns:a16="http://schemas.microsoft.com/office/drawing/2014/main" id="{0F5B82BA-E8C3-FD41-F867-A2F5784F746B}"/>
              </a:ext>
            </a:extLst>
          </p:cNvPr>
          <p:cNvSpPr txBox="1"/>
          <p:nvPr/>
        </p:nvSpPr>
        <p:spPr>
          <a:xfrm>
            <a:off x="755332" y="2066270"/>
            <a:ext cx="8437566" cy="4401205"/>
          </a:xfrm>
          <a:prstGeom prst="rect">
            <a:avLst/>
          </a:prstGeom>
          <a:noFill/>
        </p:spPr>
        <p:txBody>
          <a:bodyPr wrap="square" rtlCol="0">
            <a:spAutoFit/>
          </a:bodyPr>
          <a:lstStyle/>
          <a:p>
            <a:pPr algn="l"/>
            <a:r>
              <a:rPr lang="en-US" sz="2800" i="1" dirty="0">
                <a:latin typeface="Times New Roman" panose="02020603050405020304" pitchFamily="18" charset="0"/>
                <a:cs typeface="Times New Roman" panose="02020603050405020304" pitchFamily="18" charset="0"/>
              </a:rPr>
              <a:t>My portfolio highlights my journey as a BCA student with a strong interest in web development and programming. With skills in HTML, CSS, Python, Java, C++, Photoshop, and </a:t>
            </a:r>
            <a:r>
              <a:rPr lang="en-US" sz="2800" i="1" dirty="0" err="1">
                <a:latin typeface="Times New Roman" panose="02020603050405020304" pitchFamily="18" charset="0"/>
                <a:cs typeface="Times New Roman" panose="02020603050405020304" pitchFamily="18" charset="0"/>
              </a:rPr>
              <a:t>Canva</a:t>
            </a:r>
            <a:r>
              <a:rPr lang="en-US" sz="2800" i="1" dirty="0">
                <a:latin typeface="Times New Roman" panose="02020603050405020304" pitchFamily="18" charset="0"/>
                <a:cs typeface="Times New Roman" panose="02020603050405020304" pitchFamily="18" charset="0"/>
              </a:rPr>
              <a:t>, I aim to create meaningful and user-friendly digital solutions.
I am passionate about continuous learning, exploring new technologies, and applying my creativity to build innovative projects. This portfolio reflects not just my academic path, but also my enthusiasm for growth and excellence in the IT field…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5800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37" name="TextBox 36">
            <a:extLst>
              <a:ext uri="{FF2B5EF4-FFF2-40B4-BE49-F238E27FC236}">
                <a16:creationId xmlns:a16="http://schemas.microsoft.com/office/drawing/2014/main" id="{75853915-BD99-25B6-D53E-FCD12B0F4640}"/>
              </a:ext>
            </a:extLst>
          </p:cNvPr>
          <p:cNvSpPr txBox="1"/>
          <p:nvPr/>
        </p:nvSpPr>
        <p:spPr>
          <a:xfrm>
            <a:off x="3886352" y="2181225"/>
            <a:ext cx="1828800" cy="1828800"/>
          </a:xfrm>
          <a:prstGeom prst="rect">
            <a:avLst/>
          </a:prstGeom>
          <a:noFill/>
        </p:spPr>
        <p:txBody>
          <a:bodyPr wrap="square" rtlCol="0">
            <a:spAutoFit/>
          </a:bodyPr>
          <a:lstStyle/>
          <a:p>
            <a:pPr algn="l"/>
            <a:endParaRPr lang="en-US"/>
          </a:p>
        </p:txBody>
      </p:sp>
      <p:sp>
        <p:nvSpPr>
          <p:cNvPr id="39" name="TextBox 38">
            <a:extLst>
              <a:ext uri="{FF2B5EF4-FFF2-40B4-BE49-F238E27FC236}">
                <a16:creationId xmlns:a16="http://schemas.microsoft.com/office/drawing/2014/main" id="{96E491F9-873B-D6F8-373A-D6B7707C40A0}"/>
              </a:ext>
            </a:extLst>
          </p:cNvPr>
          <p:cNvSpPr txBox="1"/>
          <p:nvPr/>
        </p:nvSpPr>
        <p:spPr>
          <a:xfrm flipH="1">
            <a:off x="2951375" y="1957831"/>
            <a:ext cx="5266318" cy="1323439"/>
          </a:xfrm>
          <a:prstGeom prst="rect">
            <a:avLst/>
          </a:prstGeom>
          <a:noFill/>
        </p:spPr>
        <p:txBody>
          <a:bodyPr wrap="square" rtlCol="0">
            <a:spAutoFit/>
          </a:bodyPr>
          <a:lstStyle/>
          <a:p>
            <a:pPr algn="l"/>
            <a:r>
              <a:rPr lang="en-US" sz="4000" i="1">
                <a:latin typeface="Times New Roman" panose="02020603050405020304" pitchFamily="18" charset="0"/>
                <a:ea typeface="Abadi Extra Light" panose="02000000000000000000" pitchFamily="2" charset="0"/>
                <a:cs typeface="Times New Roman" panose="02020603050405020304" pitchFamily="18" charset="0"/>
              </a:rPr>
              <a:t>STUDENT 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object 2">
            <a:extLst>
              <a:ext uri="{FF2B5EF4-FFF2-40B4-BE49-F238E27FC236}">
                <a16:creationId xmlns:a16="http://schemas.microsoft.com/office/drawing/2014/main" id="{A307090B-7D6E-6D0A-259D-BC018915E6AD}"/>
              </a:ext>
            </a:extLst>
          </p:cNvPr>
          <p:cNvSpPr/>
          <p:nvPr/>
        </p:nvSpPr>
        <p:spPr>
          <a:xfrm rot="10800000" flipV="1">
            <a:off x="265071" y="1465170"/>
            <a:ext cx="7870909" cy="344509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3600" i="1" dirty="0">
                <a:latin typeface="Times New Roman" panose="02020603050405020304" pitchFamily="18" charset="0"/>
                <a:cs typeface="Times New Roman" panose="02020603050405020304" pitchFamily="18" charset="0"/>
              </a:rPr>
              <a:t>In This 20</a:t>
            </a:r>
            <a:r>
              <a:rPr lang="en-US" sz="3600" i="1" baseline="30000" dirty="0">
                <a:latin typeface="Times New Roman" panose="02020603050405020304" pitchFamily="18" charset="0"/>
                <a:cs typeface="Times New Roman" panose="02020603050405020304" pitchFamily="18" charset="0"/>
              </a:rPr>
              <a:t>th</a:t>
            </a:r>
            <a:r>
              <a:rPr lang="en-US" sz="3600" i="1" dirty="0">
                <a:latin typeface="Times New Roman" panose="02020603050405020304" pitchFamily="18" charset="0"/>
                <a:cs typeface="Times New Roman" panose="02020603050405020304" pitchFamily="18" charset="0"/>
              </a:rPr>
              <a:t> century Where everyone one is being rush in there life with there works so should make it more easy for them and to save there time and energy we are now doing our Every Work in this digital platforms…</a:t>
            </a:r>
          </a:p>
        </p:txBody>
      </p:sp>
      <p:sp>
        <p:nvSpPr>
          <p:cNvPr id="14" name="TextBox 13">
            <a:extLst>
              <a:ext uri="{FF2B5EF4-FFF2-40B4-BE49-F238E27FC236}">
                <a16:creationId xmlns:a16="http://schemas.microsoft.com/office/drawing/2014/main" id="{36D82158-16AF-95D7-940E-5AF5BF69F4C1}"/>
              </a:ext>
            </a:extLst>
          </p:cNvPr>
          <p:cNvSpPr txBox="1"/>
          <p:nvPr/>
        </p:nvSpPr>
        <p:spPr>
          <a:xfrm>
            <a:off x="5147828" y="2080918"/>
            <a:ext cx="1828800" cy="1828800"/>
          </a:xfrm>
          <a:prstGeom prst="rect">
            <a:avLst/>
          </a:prstGeom>
          <a:noFill/>
        </p:spPr>
        <p:txBody>
          <a:bodyPr wrap="square" rtlCol="0">
            <a:spAutoFit/>
          </a:bodyPr>
          <a:lstStyle/>
          <a:p>
            <a:pPr algn="l"/>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8" name="TextBox 17">
            <a:extLst>
              <a:ext uri="{FF2B5EF4-FFF2-40B4-BE49-F238E27FC236}">
                <a16:creationId xmlns:a16="http://schemas.microsoft.com/office/drawing/2014/main" id="{32E98FA2-BB18-EE52-F1CA-9E602D5E3EE9}"/>
              </a:ext>
            </a:extLst>
          </p:cNvPr>
          <p:cNvSpPr txBox="1"/>
          <p:nvPr/>
        </p:nvSpPr>
        <p:spPr>
          <a:xfrm>
            <a:off x="537145" y="4977884"/>
            <a:ext cx="8252342" cy="369332"/>
          </a:xfrm>
          <a:prstGeom prst="rect">
            <a:avLst/>
          </a:prstGeom>
          <a:noFill/>
          <a:ln>
            <a:solidFill>
              <a:schemeClr val="bg1"/>
            </a:solidFill>
          </a:ln>
        </p:spPr>
        <p:txBody>
          <a:bodyPr wrap="square" rtlCol="0">
            <a:spAutoFit/>
          </a:bodyPr>
          <a:lstStyle/>
          <a:p>
            <a:pPr algn="l"/>
            <a:endParaRPr lang="en-US" i="1"/>
          </a:p>
        </p:txBody>
      </p:sp>
      <p:sp>
        <p:nvSpPr>
          <p:cNvPr id="21" name="TextBox 20">
            <a:extLst>
              <a:ext uri="{FF2B5EF4-FFF2-40B4-BE49-F238E27FC236}">
                <a16:creationId xmlns:a16="http://schemas.microsoft.com/office/drawing/2014/main" id="{C8CF74FE-378D-C3B7-7477-9F91B3BC44FD}"/>
              </a:ext>
            </a:extLst>
          </p:cNvPr>
          <p:cNvSpPr txBox="1"/>
          <p:nvPr/>
        </p:nvSpPr>
        <p:spPr>
          <a:xfrm>
            <a:off x="342289" y="1695449"/>
            <a:ext cx="7225756" cy="2677656"/>
          </a:xfrm>
          <a:prstGeom prst="rect">
            <a:avLst/>
          </a:prstGeom>
          <a:noFill/>
        </p:spPr>
        <p:txBody>
          <a:bodyPr wrap="square" rtlCol="0">
            <a:spAutoFit/>
          </a:bodyPr>
          <a:lstStyle/>
          <a:p>
            <a:pPr algn="l"/>
            <a:r>
              <a:rPr lang="en-US" sz="2800" i="1">
                <a:latin typeface="Times New Roman" panose="02020603050405020304" pitchFamily="18" charset="0"/>
                <a:cs typeface="Times New Roman" panose="02020603050405020304" pitchFamily="18" charset="0"/>
              </a:rPr>
              <a:t>IN TODAY’S COMPETITIVE WORLD IT HELPS TO ANALYSE MY ABILITY TO GAIN KNOWLEDGE AND TO ENHANCE MY CREATIVITY BY MY OWN PROJECT AND IT WILL BE A BIG STEPPING STONE FOR MY FUTURE…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object 2">
            <a:extLst>
              <a:ext uri="{FF2B5EF4-FFF2-40B4-BE49-F238E27FC236}">
                <a16:creationId xmlns:a16="http://schemas.microsoft.com/office/drawing/2014/main" id="{7B41D225-1D0A-CE5A-DEE2-014988E778FA}"/>
              </a:ext>
            </a:extLst>
          </p:cNvPr>
          <p:cNvSpPr/>
          <p:nvPr/>
        </p:nvSpPr>
        <p:spPr>
          <a:xfrm rot="10800000" flipV="1">
            <a:off x="299503" y="1646832"/>
            <a:ext cx="8049898" cy="492239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571500" indent="-571500">
              <a:buFont typeface="Arial" panose="020B0604020202020204" pitchFamily="34" charset="0"/>
              <a:buChar char="•"/>
            </a:pPr>
            <a:r>
              <a:rPr lang="en-US" sz="3600" i="1" dirty="0">
                <a:latin typeface="Times New Roman" panose="02020603050405020304" pitchFamily="18" charset="0"/>
                <a:cs typeface="Times New Roman" panose="02020603050405020304" pitchFamily="18" charset="0"/>
              </a:rPr>
              <a:t>“End users” are the people who ultimately use a product, service, or system.</a:t>
            </a:r>
          </a:p>
          <a:p>
            <a:pPr marL="571500" indent="-571500">
              <a:buFont typeface="Arial" panose="020B0604020202020204" pitchFamily="34" charset="0"/>
              <a:buChar char="•"/>
            </a:pPr>
            <a:r>
              <a:rPr lang="en-US" sz="3600" i="1" dirty="0">
                <a:latin typeface="Times New Roman" panose="02020603050405020304" pitchFamily="18" charset="0"/>
                <a:cs typeface="Times New Roman" panose="02020603050405020304" pitchFamily="18" charset="0"/>
              </a:rPr>
              <a:t>In software development: the end users are the people who run and use the application (e.g., students using an e-learning app).</a:t>
            </a:r>
          </a:p>
          <a:p>
            <a:pPr marL="571500" indent="-571500">
              <a:buFont typeface="Arial" panose="020B0604020202020204" pitchFamily="34" charset="0"/>
              <a:buChar char="•"/>
            </a:pPr>
            <a:r>
              <a:rPr lang="en-US" sz="3600" i="1" dirty="0">
                <a:latin typeface="Times New Roman" panose="02020603050405020304" pitchFamily="18" charset="0"/>
                <a:cs typeface="Times New Roman" panose="02020603050405020304" pitchFamily="18" charset="0"/>
              </a:rPr>
              <a:t>In education: students are the end users of learning materials and systems.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7E454F1B-36F3-10D8-BB33-8242CA01B6F1}"/>
              </a:ext>
            </a:extLst>
          </p:cNvPr>
          <p:cNvSpPr txBox="1"/>
          <p:nvPr/>
        </p:nvSpPr>
        <p:spPr>
          <a:xfrm flipH="1">
            <a:off x="3722390" y="2520712"/>
            <a:ext cx="1463285" cy="2203688"/>
          </a:xfrm>
          <a:prstGeom prst="rect">
            <a:avLst/>
          </a:prstGeom>
          <a:noFill/>
        </p:spPr>
        <p:txBody>
          <a:bodyPr wrap="square" rtlCol="0">
            <a:spAutoFit/>
          </a:bodyPr>
          <a:lstStyle/>
          <a:p>
            <a:pPr algn="l"/>
            <a:endParaRPr lang="en-US"/>
          </a:p>
        </p:txBody>
      </p:sp>
      <p:sp>
        <p:nvSpPr>
          <p:cNvPr id="10" name="TextBox 9">
            <a:extLst>
              <a:ext uri="{FF2B5EF4-FFF2-40B4-BE49-F238E27FC236}">
                <a16:creationId xmlns:a16="http://schemas.microsoft.com/office/drawing/2014/main" id="{A82CD0F9-1B89-59F0-F395-FF3EB3908CFD}"/>
              </a:ext>
            </a:extLst>
          </p:cNvPr>
          <p:cNvSpPr txBox="1"/>
          <p:nvPr/>
        </p:nvSpPr>
        <p:spPr>
          <a:xfrm>
            <a:off x="2819401" y="2139305"/>
            <a:ext cx="6275702" cy="2246769"/>
          </a:xfrm>
          <a:prstGeom prst="rect">
            <a:avLst/>
          </a:prstGeom>
          <a:noFill/>
        </p:spPr>
        <p:txBody>
          <a:bodyPr wrap="square" rtlCol="0">
            <a:spAutoFit/>
          </a:bodyPr>
          <a:lstStyle/>
          <a:p>
            <a:pPr algn="l"/>
            <a:r>
              <a:rPr lang="en-US" sz="2800" i="1">
                <a:latin typeface="Times New Roman" panose="02020603050405020304" pitchFamily="18" charset="0"/>
                <a:cs typeface="Times New Roman" panose="02020603050405020304" pitchFamily="18" charset="0"/>
              </a:rPr>
              <a:t>HTML: Structure of the web page.</a:t>
            </a:r>
          </a:p>
          <a:p>
            <a:pPr algn="l"/>
            <a:r>
              <a:rPr lang="en-US" sz="2800" i="1">
                <a:latin typeface="Times New Roman" panose="02020603050405020304" pitchFamily="18" charset="0"/>
                <a:cs typeface="Times New Roman" panose="02020603050405020304" pitchFamily="18" charset="0"/>
              </a:rPr>
              <a:t>CSS   : Styling,layout,Colours,Fonts.</a:t>
            </a:r>
          </a:p>
          <a:p>
            <a:pPr algn="l"/>
            <a:r>
              <a:rPr lang="en-US" sz="2800" i="1">
                <a:latin typeface="Times New Roman" panose="02020603050405020304" pitchFamily="18" charset="0"/>
                <a:cs typeface="Times New Roman" panose="02020603050405020304" pitchFamily="18" charset="0"/>
              </a:rPr>
              <a:t>JAVASCRIPT : Smooth Scrolling Effect.</a:t>
            </a:r>
          </a:p>
          <a:p>
            <a:r>
              <a:rPr lang="en-US" sz="2800" i="1">
                <a:latin typeface="Times New Roman" panose="02020603050405020304" pitchFamily="18" charset="0"/>
                <a:cs typeface="Times New Roman" panose="02020603050405020304" pitchFamily="18" charset="0"/>
              </a:rPr>
              <a:t>RESPONSIVE DESIGN BASICS:Sections, Navigation bar.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rot="10800000" flipV="1">
            <a:off x="739775" y="212725"/>
            <a:ext cx="8514246"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3927C53-5629-6136-2D98-5CF163AB8E5E}"/>
              </a:ext>
            </a:extLst>
          </p:cNvPr>
          <p:cNvSpPr txBox="1"/>
          <p:nvPr/>
        </p:nvSpPr>
        <p:spPr>
          <a:xfrm>
            <a:off x="780783" y="856357"/>
            <a:ext cx="9021092" cy="6001643"/>
          </a:xfrm>
          <a:prstGeom prst="rect">
            <a:avLst/>
          </a:prstGeom>
          <a:noFill/>
        </p:spPr>
        <p:txBody>
          <a:bodyPr wrap="square" rtlCol="0">
            <a:spAutoFit/>
          </a:bodyPr>
          <a:lstStyle/>
          <a:p>
            <a:pPr marL="457200" indent="-457200" algn="l">
              <a:buFont typeface="Arial" panose="020B0604020202020204" pitchFamily="34" charset="0"/>
              <a:buChar char="•"/>
            </a:pPr>
            <a:r>
              <a:rPr lang="en-US" sz="3200" b="1">
                <a:latin typeface="+mj-lt"/>
              </a:rPr>
              <a:t>About me:  </a:t>
            </a:r>
            <a:r>
              <a:rPr lang="en-US" sz="3200" b="1" i="1">
                <a:latin typeface="Times New Roman" panose="02020603050405020304" pitchFamily="18" charset="0"/>
                <a:cs typeface="Times New Roman" panose="02020603050405020304" pitchFamily="18" charset="0"/>
              </a:rPr>
              <a:t>About myself and personal details </a:t>
            </a:r>
          </a:p>
          <a:p>
            <a:pPr lvl="1"/>
            <a:endParaRPr lang="en-US" sz="3200" b="1" i="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1" i="1">
                <a:latin typeface="+mj-lt"/>
                <a:cs typeface="Times New Roman" panose="02020603050405020304" pitchFamily="18" charset="0"/>
              </a:rPr>
              <a:t>Projects:  </a:t>
            </a:r>
            <a:r>
              <a:rPr lang="en-US" sz="3200" b="1" i="1">
                <a:latin typeface="Times New Roman" panose="02020603050405020304" pitchFamily="18" charset="0"/>
                <a:cs typeface="Times New Roman" panose="02020603050405020304" pitchFamily="18" charset="0"/>
              </a:rPr>
              <a:t>My works and completed projects.</a:t>
            </a:r>
          </a:p>
          <a:p>
            <a:endParaRPr lang="en-US" sz="3200" b="1" i="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1" i="1">
                <a:latin typeface="+mj-lt"/>
                <a:cs typeface="Times New Roman" panose="02020603050405020304" pitchFamily="18" charset="0"/>
              </a:rPr>
              <a:t>Skills: </a:t>
            </a:r>
            <a:r>
              <a:rPr lang="en-US" sz="3200" b="1" i="1">
                <a:latin typeface="Times New Roman" panose="02020603050405020304" pitchFamily="18" charset="0"/>
                <a:cs typeface="Times New Roman" panose="02020603050405020304" pitchFamily="18" charset="0"/>
              </a:rPr>
              <a:t>My abilities and technical skills.</a:t>
            </a:r>
          </a:p>
          <a:p>
            <a:endParaRPr lang="en-US" sz="3200" b="1" i="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1" i="1">
                <a:latin typeface="+mj-lt"/>
                <a:cs typeface="Times New Roman" panose="02020603050405020304" pitchFamily="18" charset="0"/>
              </a:rPr>
              <a:t>Contact: </a:t>
            </a:r>
            <a:r>
              <a:rPr lang="en-US" sz="3200" b="1" i="1">
                <a:latin typeface="Times New Roman" panose="02020603050405020304" pitchFamily="18" charset="0"/>
                <a:cs typeface="Times New Roman" panose="02020603050405020304" pitchFamily="18" charset="0"/>
              </a:rPr>
              <a:t>Ways to connect and communicate.</a:t>
            </a:r>
          </a:p>
          <a:p>
            <a:pPr marL="457200" indent="-457200">
              <a:buFont typeface="Arial" panose="020B0604020202020204" pitchFamily="34" charset="0"/>
              <a:buChar char="•"/>
            </a:pPr>
            <a:endParaRPr lang="en-US" sz="3200" b="1" i="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1" i="1">
                <a:latin typeface="+mj-lt"/>
                <a:cs typeface="Times New Roman" panose="02020603050405020304" pitchFamily="18" charset="0"/>
              </a:rPr>
              <a:t>Responsive Layout: </a:t>
            </a:r>
            <a:r>
              <a:rPr lang="en-US" sz="3200" b="1" i="1">
                <a:latin typeface="Times New Roman" panose="02020603050405020304" pitchFamily="18" charset="0"/>
                <a:cs typeface="Times New Roman" panose="02020603050405020304" pitchFamily="18" charset="0"/>
              </a:rPr>
              <a:t>Works well on both mobile and desktop veiws.</a:t>
            </a:r>
            <a:endParaRPr lang="en-US" sz="3200" b="1" i="1">
              <a:latin typeface="+mj-lt"/>
              <a:cs typeface="Times New Roman" panose="02020603050405020304" pitchFamily="18" charset="0"/>
            </a:endParaRPr>
          </a:p>
          <a:p>
            <a:endParaRPr lang="en-US" sz="3200" b="1" i="1">
              <a:latin typeface="+mj-lt"/>
              <a:cs typeface="Times New Roman" panose="02020603050405020304" pitchFamily="18" charset="0"/>
            </a:endParaRPr>
          </a:p>
          <a:p>
            <a:endParaRPr lang="en-US" sz="3200" b="1" i="1">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6550E133-88F5-9F11-3720-30BCE20C3BCD}"/>
              </a:ext>
            </a:extLst>
          </p:cNvPr>
          <p:cNvSpPr txBox="1"/>
          <p:nvPr/>
        </p:nvSpPr>
        <p:spPr>
          <a:xfrm>
            <a:off x="672352" y="1277471"/>
            <a:ext cx="9131775" cy="5016758"/>
          </a:xfrm>
          <a:prstGeom prst="rect">
            <a:avLst/>
          </a:prstGeom>
          <a:noFill/>
        </p:spPr>
        <p:txBody>
          <a:bodyPr wrap="square" rtlCol="0">
            <a:spAutoFit/>
          </a:bodyPr>
          <a:lstStyle/>
          <a:p>
            <a:pPr algn="l"/>
            <a:r>
              <a:rPr lang="en-US" sz="3200">
                <a:latin typeface="+mj-lt"/>
              </a:rPr>
              <a:t>Navigation bar with smooth Scrolling: Smooth accessing between sections.</a:t>
            </a:r>
          </a:p>
          <a:p>
            <a:pPr algn="l"/>
            <a:r>
              <a:rPr lang="en-US" sz="3200">
                <a:latin typeface="+mj-lt"/>
              </a:rPr>
              <a:t>Project Showcase: Presentation of projects with images and details.</a:t>
            </a:r>
          </a:p>
          <a:p>
            <a:pPr algn="l"/>
            <a:r>
              <a:rPr lang="en-US" sz="3200">
                <a:latin typeface="+mj-lt"/>
              </a:rPr>
              <a:t>Interactive elements: Effects and animations for better user experience.</a:t>
            </a:r>
          </a:p>
          <a:p>
            <a:pPr algn="l"/>
            <a:r>
              <a:rPr lang="en-US" sz="3200">
                <a:latin typeface="+mj-lt"/>
              </a:rPr>
              <a:t>Contact form with validation: It ensures correct input before submission.</a:t>
            </a:r>
          </a:p>
          <a:p>
            <a:pPr algn="l"/>
            <a:r>
              <a:rPr lang="en-US" sz="3200">
                <a:latin typeface="+mj-lt"/>
              </a:rPr>
              <a:t>Responsive design: Works well on all devices.</a:t>
            </a:r>
          </a:p>
          <a:p>
            <a:pPr algn="l"/>
            <a:endParaRPr lang="en-US" sz="3200">
              <a:latin typeface="+mj-lt"/>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Monika L</cp:lastModifiedBy>
  <cp:revision>24</cp:revision>
  <dcterms:created xsi:type="dcterms:W3CDTF">2024-03-29T15:07:22Z</dcterms:created>
  <dcterms:modified xsi:type="dcterms:W3CDTF">2025-09-10T05:36:16Z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