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2" r:id="rId4"/>
    <p:sldId id="258" r:id="rId5"/>
    <p:sldId id="273" r:id="rId6"/>
    <p:sldId id="269" r:id="rId7"/>
    <p:sldId id="279" r:id="rId8"/>
    <p:sldId id="270" r:id="rId9"/>
    <p:sldId id="276" r:id="rId10"/>
    <p:sldId id="268" r:id="rId11"/>
    <p:sldId id="277" r:id="rId12"/>
    <p:sldId id="278" r:id="rId13"/>
    <p:sldId id="275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544" y="-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59C15-D87D-440E-A3C0-F6750D78FD2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0150A-B59A-4CCD-8BDC-2835204D04B6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ko-KR"/>
            <a:t>기원전에 피타고라스 정리를 발견</a:t>
          </a:r>
          <a:endParaRPr lang="en-US"/>
        </a:p>
      </dgm:t>
    </dgm:pt>
    <dgm:pt modelId="{C5EC3ACA-1CAD-47AE-925A-E64C1996B042}" type="parTrans" cxnId="{14EE0793-ABA4-4E04-B1DA-B80C462D0A05}">
      <dgm:prSet/>
      <dgm:spPr/>
      <dgm:t>
        <a:bodyPr/>
        <a:lstStyle/>
        <a:p>
          <a:endParaRPr lang="en-US"/>
        </a:p>
      </dgm:t>
    </dgm:pt>
    <dgm:pt modelId="{9CA498B8-41B7-4803-B84A-74346B41D4AF}" type="sibTrans" cxnId="{14EE0793-ABA4-4E04-B1DA-B80C462D0A05}">
      <dgm:prSet/>
      <dgm:spPr/>
      <dgm:t>
        <a:bodyPr/>
        <a:lstStyle/>
        <a:p>
          <a:endParaRPr lang="en-US"/>
        </a:p>
      </dgm:t>
    </dgm:pt>
    <dgm:pt modelId="{D89D0058-8656-4726-BD1E-AB5310C658F5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ko-KR" dirty="0"/>
            <a:t>수학 뿐만 아니라 여러 학문을 연구</a:t>
          </a:r>
          <a:endParaRPr lang="en-US" dirty="0"/>
        </a:p>
      </dgm:t>
    </dgm:pt>
    <dgm:pt modelId="{739A66FB-E0FD-4AE4-BF8B-DD85D3128345}" type="parTrans" cxnId="{2FC54986-4B10-4EEF-93E1-493E3AE72FFC}">
      <dgm:prSet/>
      <dgm:spPr/>
      <dgm:t>
        <a:bodyPr/>
        <a:lstStyle/>
        <a:p>
          <a:endParaRPr lang="en-US"/>
        </a:p>
      </dgm:t>
    </dgm:pt>
    <dgm:pt modelId="{6E8F87E9-0BAE-421D-98C0-11A7095FA2D9}" type="sibTrans" cxnId="{2FC54986-4B10-4EEF-93E1-493E3AE72FFC}">
      <dgm:prSet/>
      <dgm:spPr/>
      <dgm:t>
        <a:bodyPr/>
        <a:lstStyle/>
        <a:p>
          <a:endParaRPr lang="en-US"/>
        </a:p>
      </dgm:t>
    </dgm:pt>
    <dgm:pt modelId="{76D385D4-3552-41ED-9B2E-43A7D682D0CD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ko-KR" dirty="0"/>
            <a:t>내가 수학에 재미를 느낄 수 있었던 이유</a:t>
          </a:r>
          <a:endParaRPr lang="en-US" dirty="0"/>
        </a:p>
      </dgm:t>
    </dgm:pt>
    <dgm:pt modelId="{4175E3D8-7C3B-4008-96E9-C73876874D9B}" type="parTrans" cxnId="{2A8FBFC4-D35F-44E6-BDC5-297DE60E0651}">
      <dgm:prSet/>
      <dgm:spPr/>
      <dgm:t>
        <a:bodyPr/>
        <a:lstStyle/>
        <a:p>
          <a:endParaRPr lang="en-US"/>
        </a:p>
      </dgm:t>
    </dgm:pt>
    <dgm:pt modelId="{F35F46A0-9D11-4575-BB99-5D352E8A7597}" type="sibTrans" cxnId="{2A8FBFC4-D35F-44E6-BDC5-297DE60E0651}">
      <dgm:prSet/>
      <dgm:spPr/>
      <dgm:t>
        <a:bodyPr/>
        <a:lstStyle/>
        <a:p>
          <a:endParaRPr lang="en-US"/>
        </a:p>
      </dgm:t>
    </dgm:pt>
    <dgm:pt modelId="{57E6BF8B-7670-444F-83CF-3A056C6A99C8}" type="pres">
      <dgm:prSet presAssocID="{5EE59C15-D87D-440E-A3C0-F6750D78FD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FF0A12-FC41-463A-B848-DA4DF01B768E}" type="pres">
      <dgm:prSet presAssocID="{AA80150A-B59A-4CCD-8BDC-2835204D04B6}" presName="hierRoot1" presStyleCnt="0"/>
      <dgm:spPr/>
    </dgm:pt>
    <dgm:pt modelId="{4BC5703A-99DC-4684-91FC-A2EA14FBAA35}" type="pres">
      <dgm:prSet presAssocID="{AA80150A-B59A-4CCD-8BDC-2835204D04B6}" presName="composite" presStyleCnt="0"/>
      <dgm:spPr/>
    </dgm:pt>
    <dgm:pt modelId="{680A4843-52BB-46AF-8B7A-EFBA81DD375F}" type="pres">
      <dgm:prSet presAssocID="{AA80150A-B59A-4CCD-8BDC-2835204D04B6}" presName="background" presStyleLbl="node0" presStyleIdx="0" presStyleCnt="3"/>
      <dgm:spPr>
        <a:solidFill>
          <a:schemeClr val="accent2"/>
        </a:solidFill>
      </dgm:spPr>
    </dgm:pt>
    <dgm:pt modelId="{E6FE6EA7-BFC3-40C6-930C-F4B2216EF1A3}" type="pres">
      <dgm:prSet presAssocID="{AA80150A-B59A-4CCD-8BDC-2835204D04B6}" presName="text" presStyleLbl="fgAcc0" presStyleIdx="0" presStyleCnt="3">
        <dgm:presLayoutVars>
          <dgm:chPref val="3"/>
        </dgm:presLayoutVars>
      </dgm:prSet>
      <dgm:spPr/>
    </dgm:pt>
    <dgm:pt modelId="{881E9F0D-C405-400B-948E-705BCA904B64}" type="pres">
      <dgm:prSet presAssocID="{AA80150A-B59A-4CCD-8BDC-2835204D04B6}" presName="hierChild2" presStyleCnt="0"/>
      <dgm:spPr/>
    </dgm:pt>
    <dgm:pt modelId="{A0239DF4-50A4-4EAA-B044-D2AB0C353A7F}" type="pres">
      <dgm:prSet presAssocID="{D89D0058-8656-4726-BD1E-AB5310C658F5}" presName="hierRoot1" presStyleCnt="0"/>
      <dgm:spPr/>
    </dgm:pt>
    <dgm:pt modelId="{410A6E7F-AC56-435E-B194-0BF214BAABCB}" type="pres">
      <dgm:prSet presAssocID="{D89D0058-8656-4726-BD1E-AB5310C658F5}" presName="composite" presStyleCnt="0"/>
      <dgm:spPr/>
    </dgm:pt>
    <dgm:pt modelId="{FCC3C305-F1A1-4AA0-B99C-77DD29B9EB64}" type="pres">
      <dgm:prSet presAssocID="{D89D0058-8656-4726-BD1E-AB5310C658F5}" presName="background" presStyleLbl="node0" presStyleIdx="1" presStyleCnt="3"/>
      <dgm:spPr>
        <a:solidFill>
          <a:schemeClr val="accent2"/>
        </a:solidFill>
      </dgm:spPr>
    </dgm:pt>
    <dgm:pt modelId="{5EA62E78-39BB-4421-869B-C9071288A84E}" type="pres">
      <dgm:prSet presAssocID="{D89D0058-8656-4726-BD1E-AB5310C658F5}" presName="text" presStyleLbl="fgAcc0" presStyleIdx="1" presStyleCnt="3">
        <dgm:presLayoutVars>
          <dgm:chPref val="3"/>
        </dgm:presLayoutVars>
      </dgm:prSet>
      <dgm:spPr/>
    </dgm:pt>
    <dgm:pt modelId="{7A83A61F-E800-469F-9457-419E0484B777}" type="pres">
      <dgm:prSet presAssocID="{D89D0058-8656-4726-BD1E-AB5310C658F5}" presName="hierChild2" presStyleCnt="0"/>
      <dgm:spPr/>
    </dgm:pt>
    <dgm:pt modelId="{19179003-00F5-475C-BF18-3DD30EB0D2E7}" type="pres">
      <dgm:prSet presAssocID="{76D385D4-3552-41ED-9B2E-43A7D682D0CD}" presName="hierRoot1" presStyleCnt="0"/>
      <dgm:spPr/>
    </dgm:pt>
    <dgm:pt modelId="{37B8CF19-7DF1-458C-B818-54F55AFB2F6E}" type="pres">
      <dgm:prSet presAssocID="{76D385D4-3552-41ED-9B2E-43A7D682D0CD}" presName="composite" presStyleCnt="0"/>
      <dgm:spPr/>
    </dgm:pt>
    <dgm:pt modelId="{DD2D9EEE-589C-4CD0-9D01-6CA8CD95D259}" type="pres">
      <dgm:prSet presAssocID="{76D385D4-3552-41ED-9B2E-43A7D682D0CD}" presName="background" presStyleLbl="node0" presStyleIdx="2" presStyleCnt="3"/>
      <dgm:spPr>
        <a:solidFill>
          <a:schemeClr val="accent2"/>
        </a:solidFill>
      </dgm:spPr>
    </dgm:pt>
    <dgm:pt modelId="{E8AFF142-F8D5-4894-9D11-47634F80451F}" type="pres">
      <dgm:prSet presAssocID="{76D385D4-3552-41ED-9B2E-43A7D682D0CD}" presName="text" presStyleLbl="fgAcc0" presStyleIdx="2" presStyleCnt="3">
        <dgm:presLayoutVars>
          <dgm:chPref val="3"/>
        </dgm:presLayoutVars>
      </dgm:prSet>
      <dgm:spPr/>
    </dgm:pt>
    <dgm:pt modelId="{FF550598-C12E-4446-A6EE-D1731068A6F7}" type="pres">
      <dgm:prSet presAssocID="{76D385D4-3552-41ED-9B2E-43A7D682D0CD}" presName="hierChild2" presStyleCnt="0"/>
      <dgm:spPr/>
    </dgm:pt>
  </dgm:ptLst>
  <dgm:cxnLst>
    <dgm:cxn modelId="{DA939D16-58C2-48F8-AF1C-A5F0E2240693}" type="presOf" srcId="{76D385D4-3552-41ED-9B2E-43A7D682D0CD}" destId="{E8AFF142-F8D5-4894-9D11-47634F80451F}" srcOrd="0" destOrd="0" presId="urn:microsoft.com/office/officeart/2005/8/layout/hierarchy1"/>
    <dgm:cxn modelId="{91A5EB32-2A73-46C5-908E-4D0022DEEDD2}" type="presOf" srcId="{D89D0058-8656-4726-BD1E-AB5310C658F5}" destId="{5EA62E78-39BB-4421-869B-C9071288A84E}" srcOrd="0" destOrd="0" presId="urn:microsoft.com/office/officeart/2005/8/layout/hierarchy1"/>
    <dgm:cxn modelId="{2FC54986-4B10-4EEF-93E1-493E3AE72FFC}" srcId="{5EE59C15-D87D-440E-A3C0-F6750D78FD2C}" destId="{D89D0058-8656-4726-BD1E-AB5310C658F5}" srcOrd="1" destOrd="0" parTransId="{739A66FB-E0FD-4AE4-BF8B-DD85D3128345}" sibTransId="{6E8F87E9-0BAE-421D-98C0-11A7095FA2D9}"/>
    <dgm:cxn modelId="{5DB1B992-4097-4FCF-A3D2-8005072DAC7E}" type="presOf" srcId="{AA80150A-B59A-4CCD-8BDC-2835204D04B6}" destId="{E6FE6EA7-BFC3-40C6-930C-F4B2216EF1A3}" srcOrd="0" destOrd="0" presId="urn:microsoft.com/office/officeart/2005/8/layout/hierarchy1"/>
    <dgm:cxn modelId="{14EE0793-ABA4-4E04-B1DA-B80C462D0A05}" srcId="{5EE59C15-D87D-440E-A3C0-F6750D78FD2C}" destId="{AA80150A-B59A-4CCD-8BDC-2835204D04B6}" srcOrd="0" destOrd="0" parTransId="{C5EC3ACA-1CAD-47AE-925A-E64C1996B042}" sibTransId="{9CA498B8-41B7-4803-B84A-74346B41D4AF}"/>
    <dgm:cxn modelId="{D8D342A4-F331-42D3-9C90-098A2220E11C}" type="presOf" srcId="{5EE59C15-D87D-440E-A3C0-F6750D78FD2C}" destId="{57E6BF8B-7670-444F-83CF-3A056C6A99C8}" srcOrd="0" destOrd="0" presId="urn:microsoft.com/office/officeart/2005/8/layout/hierarchy1"/>
    <dgm:cxn modelId="{2A8FBFC4-D35F-44E6-BDC5-297DE60E0651}" srcId="{5EE59C15-D87D-440E-A3C0-F6750D78FD2C}" destId="{76D385D4-3552-41ED-9B2E-43A7D682D0CD}" srcOrd="2" destOrd="0" parTransId="{4175E3D8-7C3B-4008-96E9-C73876874D9B}" sibTransId="{F35F46A0-9D11-4575-BB99-5D352E8A7597}"/>
    <dgm:cxn modelId="{772DF2F6-81A5-4EC9-BF60-463B3F85CBF8}" type="presParOf" srcId="{57E6BF8B-7670-444F-83CF-3A056C6A99C8}" destId="{82FF0A12-FC41-463A-B848-DA4DF01B768E}" srcOrd="0" destOrd="0" presId="urn:microsoft.com/office/officeart/2005/8/layout/hierarchy1"/>
    <dgm:cxn modelId="{C3647014-9BE7-485E-854F-6A0502DDF9C1}" type="presParOf" srcId="{82FF0A12-FC41-463A-B848-DA4DF01B768E}" destId="{4BC5703A-99DC-4684-91FC-A2EA14FBAA35}" srcOrd="0" destOrd="0" presId="urn:microsoft.com/office/officeart/2005/8/layout/hierarchy1"/>
    <dgm:cxn modelId="{76644B67-0BAA-43E3-8854-C81A5FA5465D}" type="presParOf" srcId="{4BC5703A-99DC-4684-91FC-A2EA14FBAA35}" destId="{680A4843-52BB-46AF-8B7A-EFBA81DD375F}" srcOrd="0" destOrd="0" presId="urn:microsoft.com/office/officeart/2005/8/layout/hierarchy1"/>
    <dgm:cxn modelId="{C16A3F4D-1A9D-4AA0-A3F8-75387A319B57}" type="presParOf" srcId="{4BC5703A-99DC-4684-91FC-A2EA14FBAA35}" destId="{E6FE6EA7-BFC3-40C6-930C-F4B2216EF1A3}" srcOrd="1" destOrd="0" presId="urn:microsoft.com/office/officeart/2005/8/layout/hierarchy1"/>
    <dgm:cxn modelId="{214A18EA-3713-4D00-9B47-E7B055844F9C}" type="presParOf" srcId="{82FF0A12-FC41-463A-B848-DA4DF01B768E}" destId="{881E9F0D-C405-400B-948E-705BCA904B64}" srcOrd="1" destOrd="0" presId="urn:microsoft.com/office/officeart/2005/8/layout/hierarchy1"/>
    <dgm:cxn modelId="{4B0C584B-B3F0-4BC0-AEFB-9BAF44FE1611}" type="presParOf" srcId="{57E6BF8B-7670-444F-83CF-3A056C6A99C8}" destId="{A0239DF4-50A4-4EAA-B044-D2AB0C353A7F}" srcOrd="1" destOrd="0" presId="urn:microsoft.com/office/officeart/2005/8/layout/hierarchy1"/>
    <dgm:cxn modelId="{CC4D38F2-E915-4BE8-9B80-957D4D0BA347}" type="presParOf" srcId="{A0239DF4-50A4-4EAA-B044-D2AB0C353A7F}" destId="{410A6E7F-AC56-435E-B194-0BF214BAABCB}" srcOrd="0" destOrd="0" presId="urn:microsoft.com/office/officeart/2005/8/layout/hierarchy1"/>
    <dgm:cxn modelId="{90B043EE-7BEE-4FDF-AEF3-F7E658593DC6}" type="presParOf" srcId="{410A6E7F-AC56-435E-B194-0BF214BAABCB}" destId="{FCC3C305-F1A1-4AA0-B99C-77DD29B9EB64}" srcOrd="0" destOrd="0" presId="urn:microsoft.com/office/officeart/2005/8/layout/hierarchy1"/>
    <dgm:cxn modelId="{2A4EEC7F-892D-44A1-9FC8-77E119882807}" type="presParOf" srcId="{410A6E7F-AC56-435E-B194-0BF214BAABCB}" destId="{5EA62E78-39BB-4421-869B-C9071288A84E}" srcOrd="1" destOrd="0" presId="urn:microsoft.com/office/officeart/2005/8/layout/hierarchy1"/>
    <dgm:cxn modelId="{EBF43A83-18EF-48E0-97F2-A62CBD0C55C6}" type="presParOf" srcId="{A0239DF4-50A4-4EAA-B044-D2AB0C353A7F}" destId="{7A83A61F-E800-469F-9457-419E0484B777}" srcOrd="1" destOrd="0" presId="urn:microsoft.com/office/officeart/2005/8/layout/hierarchy1"/>
    <dgm:cxn modelId="{BA77580F-D9AB-42E1-8ACE-B9C779890334}" type="presParOf" srcId="{57E6BF8B-7670-444F-83CF-3A056C6A99C8}" destId="{19179003-00F5-475C-BF18-3DD30EB0D2E7}" srcOrd="2" destOrd="0" presId="urn:microsoft.com/office/officeart/2005/8/layout/hierarchy1"/>
    <dgm:cxn modelId="{A5A3B645-D96F-4585-AEB6-434CF2E9A4A5}" type="presParOf" srcId="{19179003-00F5-475C-BF18-3DD30EB0D2E7}" destId="{37B8CF19-7DF1-458C-B818-54F55AFB2F6E}" srcOrd="0" destOrd="0" presId="urn:microsoft.com/office/officeart/2005/8/layout/hierarchy1"/>
    <dgm:cxn modelId="{C0F5959E-D705-4C31-B984-87A9ED4214E5}" type="presParOf" srcId="{37B8CF19-7DF1-458C-B818-54F55AFB2F6E}" destId="{DD2D9EEE-589C-4CD0-9D01-6CA8CD95D259}" srcOrd="0" destOrd="0" presId="urn:microsoft.com/office/officeart/2005/8/layout/hierarchy1"/>
    <dgm:cxn modelId="{8D88594D-A3EB-4B3E-A8EA-A3001D81AA9E}" type="presParOf" srcId="{37B8CF19-7DF1-458C-B818-54F55AFB2F6E}" destId="{E8AFF142-F8D5-4894-9D11-47634F80451F}" srcOrd="1" destOrd="0" presId="urn:microsoft.com/office/officeart/2005/8/layout/hierarchy1"/>
    <dgm:cxn modelId="{E7D8CF95-69E5-48F5-9F9E-3FBC67E24E31}" type="presParOf" srcId="{19179003-00F5-475C-BF18-3DD30EB0D2E7}" destId="{FF550598-C12E-4446-A6EE-D1731068A6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A4843-52BB-46AF-8B7A-EFBA81DD375F}">
      <dsp:nvSpPr>
        <dsp:cNvPr id="0" name=""/>
        <dsp:cNvSpPr/>
      </dsp:nvSpPr>
      <dsp:spPr>
        <a:xfrm>
          <a:off x="0" y="670886"/>
          <a:ext cx="2859785" cy="181596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E6EA7-BFC3-40C6-930C-F4B2216EF1A3}">
      <dsp:nvSpPr>
        <dsp:cNvPr id="0" name=""/>
        <dsp:cNvSpPr/>
      </dsp:nvSpPr>
      <dsp:spPr>
        <a:xfrm>
          <a:off x="317753" y="972753"/>
          <a:ext cx="2859785" cy="181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기원전에 피타고라스 정리를 발견</a:t>
          </a:r>
          <a:endParaRPr lang="en-US" sz="2500" kern="1200"/>
        </a:p>
      </dsp:txBody>
      <dsp:txXfrm>
        <a:off x="370941" y="1025941"/>
        <a:ext cx="2753409" cy="1709588"/>
      </dsp:txXfrm>
    </dsp:sp>
    <dsp:sp modelId="{FCC3C305-F1A1-4AA0-B99C-77DD29B9EB64}">
      <dsp:nvSpPr>
        <dsp:cNvPr id="0" name=""/>
        <dsp:cNvSpPr/>
      </dsp:nvSpPr>
      <dsp:spPr>
        <a:xfrm>
          <a:off x="3495293" y="670886"/>
          <a:ext cx="2859785" cy="181596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62E78-39BB-4421-869B-C9071288A84E}">
      <dsp:nvSpPr>
        <dsp:cNvPr id="0" name=""/>
        <dsp:cNvSpPr/>
      </dsp:nvSpPr>
      <dsp:spPr>
        <a:xfrm>
          <a:off x="3813047" y="972753"/>
          <a:ext cx="2859785" cy="181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수학 뿐만 아니라 여러 학문을 연구</a:t>
          </a:r>
          <a:endParaRPr lang="en-US" sz="2500" kern="1200" dirty="0"/>
        </a:p>
      </dsp:txBody>
      <dsp:txXfrm>
        <a:off x="3866235" y="1025941"/>
        <a:ext cx="2753409" cy="1709588"/>
      </dsp:txXfrm>
    </dsp:sp>
    <dsp:sp modelId="{DD2D9EEE-589C-4CD0-9D01-6CA8CD95D259}">
      <dsp:nvSpPr>
        <dsp:cNvPr id="0" name=""/>
        <dsp:cNvSpPr/>
      </dsp:nvSpPr>
      <dsp:spPr>
        <a:xfrm>
          <a:off x="6990587" y="670886"/>
          <a:ext cx="2859785" cy="181596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FF142-F8D5-4894-9D11-47634F80451F}">
      <dsp:nvSpPr>
        <dsp:cNvPr id="0" name=""/>
        <dsp:cNvSpPr/>
      </dsp:nvSpPr>
      <dsp:spPr>
        <a:xfrm>
          <a:off x="7308341" y="972753"/>
          <a:ext cx="2859785" cy="181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dirty="0"/>
            <a:t>내가 수학에 재미를 느낄 수 있었던 이유</a:t>
          </a:r>
          <a:endParaRPr lang="en-US" sz="2500" kern="1200" dirty="0"/>
        </a:p>
      </dsp:txBody>
      <dsp:txXfrm>
        <a:off x="7361529" y="1025941"/>
        <a:ext cx="2753409" cy="1709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E36118-57F1-4D36-A7CC-3B0C43F2D9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B2C9DC-0E67-4A65-8D19-6481F22D55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95018-72EF-40AD-8124-2B66BB69FEB0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62673-70CA-4470-AE21-92CB4CED41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3EE87-D7CA-444A-8653-3A8CFDE8E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7A8A9-3743-48EC-A632-F9477C13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34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8C647-187C-4B16-BECB-B5FB2889DD3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8DCD5-8E9E-417F-89DA-C1A95A58A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40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05766-ABD3-4C7F-AAF1-78E0375C7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C4AAD5-F299-40B8-9626-64510B43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CB329-CB4D-47EC-B44C-42076929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B31A-D02B-4CBB-888B-2FAE49DF8A55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87448-31F3-4CA4-8403-10D7A6A3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8B839-E36F-4E93-ADDF-E39FC82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6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90DAA-86E0-4F04-81D6-522497C0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7E9AA-FD49-417E-ADAB-021DFAE16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9EFEC-DA37-459A-9D4E-2C02B11D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A556-4304-4517-9FB4-1E552419B01D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A34E6-570F-4478-95B8-63017E7C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93C07-2425-43DE-8564-2F9FE2FA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EB309C-67C9-413F-9BAE-9A434AD10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3CFD9-6782-4F32-A40B-DC3D2FCDE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F957C-9E6A-4B28-81D5-835A3051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968-D088-4DFA-87FC-AC5E397E508A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10F2F-84B5-4F50-93AF-0CBB260A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DA503-23F8-455F-937D-4CB9AB2A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9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250FE-A897-440A-ADFB-F206DFE9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01078-F664-4031-8B7A-6D7A98A7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FCDE6-005C-4CD5-B809-27F89273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77F5-9F4F-4DFF-8077-FDD64CF6EC37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5C8CF-6042-4DBF-B791-D0B4A057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4FCBC-5903-4EDB-9477-DF015CA8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1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9423-A2D1-4ACD-83CE-5219ED25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84533-DC4B-4022-A183-FC5339C4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D45BA-5C64-48D1-A00E-CC79CC64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0BD0-0EA6-4245-9309-FA109F17531D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E0739-C0C7-471E-8604-06A6423F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71F9C-6A46-4ADC-BFE7-204059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5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66128-B1BD-4446-962D-129D563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4E28D-556C-41DE-B0CC-2E0700831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101352-057A-45FB-87FC-822C72331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45B1E-E884-4B23-BE31-1AE1480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C9F0-E493-4268-930A-E2C6D5C290FF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AE2C0-B445-4D3C-94EE-A778A7A9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5AE9B-48BB-4088-B92D-F7229617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3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9264-C9E0-45AB-AF75-D9547A8D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E5C82-E903-4A1C-B639-230F5AD8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44D048-31F2-423B-9510-BC4E888DD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BE7363-56C9-4E72-B320-6BB5A93C1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4F802-5CD4-43DE-957D-2C59200E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E0573-3CA9-4337-8303-A5CBB51E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7334-017A-4FC7-994F-F32000B5B12B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FEF8D7-D925-4B53-A712-3219AECF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3E06C-A837-4F3B-A41D-5CBCBA7A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8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C1F0-2230-40A8-A68D-B05DD78F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67B1A-A9C2-4069-9F55-EAD5F5E5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8C9-1A2D-43EE-9947-77E4BF636D08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2A75D-7DAC-417B-96F6-97F24623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9E7CD-1BF0-40FD-9B2B-41751A1D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ADFFF-3D96-4006-9337-788D5BEF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AA98-04CF-410F-BF53-FF9CD106E1A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E8E666-4D26-44CF-8056-B75E775C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51AB8-0F78-4779-96D5-B8B6CBEB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4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BAF7-36F0-40C7-BF28-C5B3D1DB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C6E09-2A96-481E-A8F0-55F1F9B9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DB9D7-CAA0-42A1-AEBA-7B52A3DB5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277F5-0466-401D-9B1C-81F06C5D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2A66-A3DD-414B-8476-4F7BA77294C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E7A81-C73B-4263-B98E-02CD4706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5B08A-75BB-4DCE-9FE0-1B3C7DF0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6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3F71D-129C-42C6-A5FB-F373D0C9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4F9BCE-A1E2-417B-A9E0-3D4272B15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0C656-50FF-4954-BE99-00483FEA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747C1-8753-426C-B1CA-11F7ED7A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ECEA-450B-4117-BF6C-D1B4250317AB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995C1-E525-4812-A336-6129EEEA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F77C0-154F-429F-AD42-B0DD8948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3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26FA91-7440-4984-AAA9-97EB752F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CA361-6CF2-40B6-8663-08454CC9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3D2F9-85DA-4308-8764-1C3E1D067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0D1A-D31B-426E-952B-3CCEF97A4BED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50A4-25A3-4334-8DDD-CAB620C98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E0265-B174-4F67-977C-E1C53FCDF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36B7B-AF33-446F-A512-A21E125EA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4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43A1F1-F404-4657-9B6B-5EE45556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66" y="4467985"/>
            <a:ext cx="1768911" cy="22534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EA74A8-C23A-4276-84D8-E10CDAF21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ko-KR" altLang="en-US" sz="8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창의적 인물 조사 </a:t>
            </a:r>
            <a:br>
              <a:rPr lang="en-US" altLang="ko-KR" sz="8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5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39BE4-00C0-481C-9501-7942D4ED1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0734" y="4844910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2021112030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황지민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3EB499B-FB5A-42F1-9A36-567E6C7A8613}"/>
              </a:ext>
            </a:extLst>
          </p:cNvPr>
          <p:cNvGrpSpPr/>
          <p:nvPr/>
        </p:nvGrpSpPr>
        <p:grpSpPr>
          <a:xfrm>
            <a:off x="838199" y="4262388"/>
            <a:ext cx="10214114" cy="72000"/>
            <a:chOff x="838199" y="4249136"/>
            <a:chExt cx="10214114" cy="7200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F6A81AA-6334-4F6E-BAFD-DE99969D0E44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20" y="4310733"/>
              <a:ext cx="7033593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EC74E6-C3CF-4323-8DB1-18106A69FF32}"/>
                </a:ext>
              </a:extLst>
            </p:cNvPr>
            <p:cNvSpPr/>
            <p:nvPr/>
          </p:nvSpPr>
          <p:spPr>
            <a:xfrm>
              <a:off x="838199" y="4249136"/>
              <a:ext cx="5390323" cy="7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9CB1623A-BD50-491C-9D6B-0C652838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59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8E52A-574C-4AA4-BA09-9E6CC90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222166"/>
            <a:ext cx="2491409" cy="74519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배울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19295-3348-47E0-8BB0-3AA14DAC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644" y="2055486"/>
            <a:ext cx="3962400" cy="20997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창의적인 사고력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F0F7EC-B55B-4736-A7EB-30FECB9527E3}"/>
              </a:ext>
            </a:extLst>
          </p:cNvPr>
          <p:cNvGrpSpPr/>
          <p:nvPr/>
        </p:nvGrpSpPr>
        <p:grpSpPr>
          <a:xfrm>
            <a:off x="1285461" y="1063177"/>
            <a:ext cx="9766852" cy="70038"/>
            <a:chOff x="1285461" y="1063177"/>
            <a:chExt cx="9766852" cy="7003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5BCF3C8-A251-48DB-A534-DDDB653B05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2713" y="1116959"/>
              <a:ext cx="8229600" cy="196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369671-2EBE-4FF4-BE59-B8B0C664BC5A}"/>
                </a:ext>
              </a:extLst>
            </p:cNvPr>
            <p:cNvSpPr/>
            <p:nvPr/>
          </p:nvSpPr>
          <p:spPr>
            <a:xfrm>
              <a:off x="1285461" y="1063177"/>
              <a:ext cx="1697225" cy="700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3767B-7090-45E8-9115-DDD29984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2" name="Picture 4" descr="와 전구 녹색 나무 배경 복사 공간에 다채로운 도형에서 빛나는.">
            <a:extLst>
              <a:ext uri="{FF2B5EF4-FFF2-40B4-BE49-F238E27FC236}">
                <a16:creationId xmlns:a16="http://schemas.microsoft.com/office/drawing/2014/main" id="{9B8830AE-D5D8-4879-ACBC-786F822A3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09" y="2799896"/>
            <a:ext cx="3149627" cy="209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A14594E-DE4F-42E0-BD3C-6DC3D6083E93}"/>
              </a:ext>
            </a:extLst>
          </p:cNvPr>
          <p:cNvGrpSpPr/>
          <p:nvPr/>
        </p:nvGrpSpPr>
        <p:grpSpPr>
          <a:xfrm>
            <a:off x="6025417" y="3037241"/>
            <a:ext cx="4313448" cy="2970758"/>
            <a:chOff x="6025417" y="3037241"/>
            <a:chExt cx="4313448" cy="2970758"/>
          </a:xfrm>
        </p:grpSpPr>
        <p:pic>
          <p:nvPicPr>
            <p:cNvPr id="2050" name="Picture 2" descr="Writing, Pen, Man, Ink, Paper, Pencils, Hands, Fingers">
              <a:extLst>
                <a:ext uri="{FF2B5EF4-FFF2-40B4-BE49-F238E27FC236}">
                  <a16:creationId xmlns:a16="http://schemas.microsoft.com/office/drawing/2014/main" id="{B4F682C6-E7B8-4748-917F-422DC8FE8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642" y="3791295"/>
              <a:ext cx="3325056" cy="2216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477D81-8B39-454E-9EAF-EFD7BC1F708E}"/>
                </a:ext>
              </a:extLst>
            </p:cNvPr>
            <p:cNvSpPr txBox="1"/>
            <p:nvPr/>
          </p:nvSpPr>
          <p:spPr>
            <a:xfrm>
              <a:off x="6025417" y="3037241"/>
              <a:ext cx="4313448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배우고자 하는 의지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9ADB-4909-4975-9D26-58876065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65" y="200536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 창의적인가</a:t>
            </a:r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480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A4527D-C3A6-4122-90DA-3156922A24B9}"/>
              </a:ext>
            </a:extLst>
          </p:cNvPr>
          <p:cNvGrpSpPr/>
          <p:nvPr/>
        </p:nvGrpSpPr>
        <p:grpSpPr>
          <a:xfrm>
            <a:off x="606764" y="2884120"/>
            <a:ext cx="10214115" cy="70037"/>
            <a:chOff x="838198" y="4253199"/>
            <a:chExt cx="10214115" cy="7003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7E4774-84CD-4785-BAE1-384520D46780}"/>
                </a:ext>
              </a:extLst>
            </p:cNvPr>
            <p:cNvCxnSpPr>
              <a:cxnSpLocks/>
            </p:cNvCxnSpPr>
            <p:nvPr/>
          </p:nvCxnSpPr>
          <p:spPr>
            <a:xfrm>
              <a:off x="2898433" y="4310733"/>
              <a:ext cx="8153880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D42676-F46F-4630-8315-D4C6B9E43D0D}"/>
                </a:ext>
              </a:extLst>
            </p:cNvPr>
            <p:cNvSpPr/>
            <p:nvPr/>
          </p:nvSpPr>
          <p:spPr>
            <a:xfrm>
              <a:off x="838198" y="4253199"/>
              <a:ext cx="4335349" cy="7003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F35353-4877-49CD-824C-D706FA31AF80}"/>
              </a:ext>
            </a:extLst>
          </p:cNvPr>
          <p:cNvSpPr txBox="1"/>
          <p:nvPr/>
        </p:nvSpPr>
        <p:spPr>
          <a:xfrm>
            <a:off x="838199" y="1611341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B869-E185-4496-BF71-85D592F9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64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8E52A-574C-4AA4-BA09-9E6CC90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222166"/>
            <a:ext cx="3809053" cy="74519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 피타고라스인가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19D77CFC-656B-46C9-9C53-7A83CC6CD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278743"/>
              </p:ext>
            </p:extLst>
          </p:nvPr>
        </p:nvGraphicFramePr>
        <p:xfrm>
          <a:off x="1115568" y="2127380"/>
          <a:ext cx="10168128" cy="345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CDF0F7EC-B55B-4736-A7EB-30FECB9527E3}"/>
              </a:ext>
            </a:extLst>
          </p:cNvPr>
          <p:cNvGrpSpPr/>
          <p:nvPr/>
        </p:nvGrpSpPr>
        <p:grpSpPr>
          <a:xfrm>
            <a:off x="1285461" y="1057081"/>
            <a:ext cx="9766852" cy="72000"/>
            <a:chOff x="1285461" y="1057081"/>
            <a:chExt cx="9766852" cy="7200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5BCF3C8-A251-48DB-A534-DDDB653B05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2713" y="1116959"/>
              <a:ext cx="8229600" cy="196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369671-2EBE-4FF4-BE59-B8B0C664BC5A}"/>
                </a:ext>
              </a:extLst>
            </p:cNvPr>
            <p:cNvSpPr/>
            <p:nvPr/>
          </p:nvSpPr>
          <p:spPr>
            <a:xfrm>
              <a:off x="1285461" y="1057081"/>
              <a:ext cx="2491409" cy="7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78B0B-1CF0-4AD4-B07D-5418B17C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9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80A4843-52BB-46AF-8B7A-EFBA81DD3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680A4843-52BB-46AF-8B7A-EFBA81DD37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6FE6EA7-BFC3-40C6-930C-F4B2216EF1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graphicEl>
                                              <a:dgm id="{E6FE6EA7-BFC3-40C6-930C-F4B2216EF1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CC3C305-F1A1-4AA0-B99C-77DD29B9E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FCC3C305-F1A1-4AA0-B99C-77DD29B9E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A62E78-39BB-4421-869B-C9071288A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graphicEl>
                                              <a:dgm id="{5EA62E78-39BB-4421-869B-C9071288A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D2D9EEE-589C-4CD0-9D01-6CA8CD95D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DD2D9EEE-589C-4CD0-9D01-6CA8CD95D2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8AFF142-F8D5-4894-9D11-47634F804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graphicEl>
                                              <a:dgm id="{E8AFF142-F8D5-4894-9D11-47634F8045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8E52A-574C-4AA4-BA09-9E6CC90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222166"/>
            <a:ext cx="2491409" cy="74519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느낀 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F0F7EC-B55B-4736-A7EB-30FECB9527E3}"/>
              </a:ext>
            </a:extLst>
          </p:cNvPr>
          <p:cNvGrpSpPr/>
          <p:nvPr/>
        </p:nvGrpSpPr>
        <p:grpSpPr>
          <a:xfrm>
            <a:off x="1285461" y="1057081"/>
            <a:ext cx="9766852" cy="72000"/>
            <a:chOff x="1285461" y="1057081"/>
            <a:chExt cx="9766852" cy="7200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5BCF3C8-A251-48DB-A534-DDDB653B05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2713" y="1116959"/>
              <a:ext cx="8229600" cy="196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369671-2EBE-4FF4-BE59-B8B0C664BC5A}"/>
                </a:ext>
              </a:extLst>
            </p:cNvPr>
            <p:cNvSpPr/>
            <p:nvPr/>
          </p:nvSpPr>
          <p:spPr>
            <a:xfrm>
              <a:off x="1285461" y="1057081"/>
              <a:ext cx="2491409" cy="7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D622E-D7F2-4CF3-AA04-8CE94D9E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1D0599-69E5-4D25-9A77-9D822D8CEA81}"/>
              </a:ext>
            </a:extLst>
          </p:cNvPr>
          <p:cNvSpPr/>
          <p:nvPr/>
        </p:nvSpPr>
        <p:spPr>
          <a:xfrm>
            <a:off x="2901554" y="1797356"/>
            <a:ext cx="8580531" cy="39732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>
              <a:buNone/>
            </a:pP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수능 이후에 학업 의지가 많이 저하</a:t>
            </a: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되었고 </a:t>
            </a:r>
            <a:r>
              <a:rPr lang="ko-KR" altLang="en-US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요즘 </a:t>
            </a:r>
            <a:r>
              <a:rPr lang="ko-KR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집중도 잘 안</a:t>
            </a:r>
            <a:r>
              <a:rPr lang="ko-KR" altLang="en-US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된다</a:t>
            </a: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>
              <a:buNone/>
            </a:pPr>
            <a:endParaRPr lang="en-US" altLang="ko-KR" sz="2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>
              <a:buNone/>
            </a:pP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 </a:t>
            </a:r>
            <a:r>
              <a:rPr lang="ko-KR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피타고라스는 기원전에도 </a:t>
            </a: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공부를 했다</a:t>
            </a: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0" lvl="0" indent="0">
              <a:buNone/>
            </a:pPr>
            <a:endParaRPr lang="en-US" altLang="ko-KR" sz="2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>
              <a:buNone/>
            </a:pP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본받아 공부를 열심해 해야 한다고 </a:t>
            </a: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생각한다</a:t>
            </a:r>
            <a:r>
              <a:rPr lang="en-US" altLang="ko-KR" sz="2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A1396E-AC6E-4209-A248-15C740A4549C}"/>
              </a:ext>
            </a:extLst>
          </p:cNvPr>
          <p:cNvGrpSpPr/>
          <p:nvPr/>
        </p:nvGrpSpPr>
        <p:grpSpPr>
          <a:xfrm>
            <a:off x="321938" y="1592292"/>
            <a:ext cx="4422816" cy="4422816"/>
            <a:chOff x="611305" y="1592292"/>
            <a:chExt cx="4422816" cy="442281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6F0B0A0-5571-4597-8CAC-00A857BF0ECD}"/>
                </a:ext>
              </a:extLst>
            </p:cNvPr>
            <p:cNvSpPr/>
            <p:nvPr/>
          </p:nvSpPr>
          <p:spPr>
            <a:xfrm>
              <a:off x="611305" y="1592292"/>
              <a:ext cx="4422816" cy="44228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6" descr="Pythagoras, Greek, Mathematician, Line Art">
              <a:extLst>
                <a:ext uri="{FF2B5EF4-FFF2-40B4-BE49-F238E27FC236}">
                  <a16:creationId xmlns:a16="http://schemas.microsoft.com/office/drawing/2014/main" id="{A9987631-A5DC-4005-AD2B-5F8950878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495" y="1731189"/>
              <a:ext cx="3090562" cy="4105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404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9ADB-4909-4975-9D26-58876065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87" y="1352219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A4527D-C3A6-4122-90DA-3156922A24B9}"/>
              </a:ext>
            </a:extLst>
          </p:cNvPr>
          <p:cNvGrpSpPr/>
          <p:nvPr/>
        </p:nvGrpSpPr>
        <p:grpSpPr>
          <a:xfrm>
            <a:off x="838199" y="3856024"/>
            <a:ext cx="10214114" cy="70038"/>
            <a:chOff x="838199" y="4253590"/>
            <a:chExt cx="10214114" cy="700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7E4774-84CD-4785-BAE1-384520D46780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20" y="4310733"/>
              <a:ext cx="7033593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D42676-F46F-4630-8315-D4C6B9E43D0D}"/>
                </a:ext>
              </a:extLst>
            </p:cNvPr>
            <p:cNvSpPr/>
            <p:nvPr/>
          </p:nvSpPr>
          <p:spPr>
            <a:xfrm>
              <a:off x="838199" y="4253590"/>
              <a:ext cx="5814392" cy="700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2F29D-287C-404D-85D3-C84A062A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93DD0-099D-4064-8084-DDC070A3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104" y="3051313"/>
            <a:ext cx="1440000" cy="755374"/>
          </a:xfrm>
        </p:spPr>
        <p:txBody>
          <a:bodyPr anchor="b">
            <a:normAutofit/>
          </a:bodyPr>
          <a:lstStyle/>
          <a:p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0DBB0-9B72-441E-9F12-0351D69D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854" y="1989000"/>
            <a:ext cx="6683583" cy="290568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피타고라스의 배경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피타고라스의 업적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배울 점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 창의적인물이라 생각하는가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0" indent="0">
              <a:buNone/>
            </a:pP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FEBA54-AF22-415E-AF6B-626D43442D85}"/>
              </a:ext>
            </a:extLst>
          </p:cNvPr>
          <p:cNvSpPr/>
          <p:nvPr/>
        </p:nvSpPr>
        <p:spPr>
          <a:xfrm rot="5400000">
            <a:off x="2515355" y="3393000"/>
            <a:ext cx="2880000" cy="7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4111D-F221-4E09-A45E-F34078FB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9ADB-4909-4975-9D26-58876065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65" y="200536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피타고라스의 배경</a:t>
            </a:r>
            <a:endParaRPr lang="ko-KR" altLang="en-US" sz="480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A4527D-C3A6-4122-90DA-3156922A24B9}"/>
              </a:ext>
            </a:extLst>
          </p:cNvPr>
          <p:cNvGrpSpPr/>
          <p:nvPr/>
        </p:nvGrpSpPr>
        <p:grpSpPr>
          <a:xfrm>
            <a:off x="606765" y="2880438"/>
            <a:ext cx="10214114" cy="70038"/>
            <a:chOff x="838199" y="4249517"/>
            <a:chExt cx="10214114" cy="700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7E4774-84CD-4785-BAE1-384520D46780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20" y="4310733"/>
              <a:ext cx="7033593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D42676-F46F-4630-8315-D4C6B9E43D0D}"/>
                </a:ext>
              </a:extLst>
            </p:cNvPr>
            <p:cNvSpPr/>
            <p:nvPr/>
          </p:nvSpPr>
          <p:spPr>
            <a:xfrm>
              <a:off x="838199" y="4249517"/>
              <a:ext cx="5814392" cy="700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F35353-4877-49CD-824C-D706FA31AF80}"/>
              </a:ext>
            </a:extLst>
          </p:cNvPr>
          <p:cNvSpPr txBox="1"/>
          <p:nvPr/>
        </p:nvSpPr>
        <p:spPr>
          <a:xfrm>
            <a:off x="838199" y="1611341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6AC6C-5631-445B-86C9-C7F869D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57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8E52A-574C-4AA4-BA09-9E6CC90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222166"/>
            <a:ext cx="5181600" cy="74519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피타고라스의 삶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F0F7EC-B55B-4736-A7EB-30FECB9527E3}"/>
              </a:ext>
            </a:extLst>
          </p:cNvPr>
          <p:cNvGrpSpPr/>
          <p:nvPr/>
        </p:nvGrpSpPr>
        <p:grpSpPr>
          <a:xfrm>
            <a:off x="1285462" y="1065531"/>
            <a:ext cx="9766851" cy="66114"/>
            <a:chOff x="1285462" y="1065531"/>
            <a:chExt cx="9766851" cy="6611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5BCF3C8-A251-48DB-A534-DDDB653B05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2713" y="1116959"/>
              <a:ext cx="8229600" cy="196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369671-2EBE-4FF4-BE59-B8B0C664BC5A}"/>
                </a:ext>
              </a:extLst>
            </p:cNvPr>
            <p:cNvSpPr/>
            <p:nvPr/>
          </p:nvSpPr>
          <p:spPr>
            <a:xfrm>
              <a:off x="1285462" y="1065531"/>
              <a:ext cx="4157396" cy="6611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6ED2DA2B-8FE4-4DFD-AB35-0523DDD6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1E1697-A0F3-46EE-9B65-B5E2BC9D828E}"/>
              </a:ext>
            </a:extLst>
          </p:cNvPr>
          <p:cNvSpPr txBox="1"/>
          <p:nvPr/>
        </p:nvSpPr>
        <p:spPr>
          <a:xfrm>
            <a:off x="1003221" y="1997968"/>
            <a:ext cx="1035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기원전 </a:t>
            </a:r>
            <a:r>
              <a:rPr lang="en-US" altLang="ko-KR" sz="32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2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세기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무역 상인의 아들로 태어남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117103-3186-4D15-906C-3A4832FF68BD}"/>
              </a:ext>
            </a:extLst>
          </p:cNvPr>
          <p:cNvSpPr txBox="1"/>
          <p:nvPr/>
        </p:nvSpPr>
        <p:spPr>
          <a:xfrm>
            <a:off x="1003221" y="3629799"/>
            <a:ext cx="10350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스승 탈레스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밑에서 여러 지역을 돌아다니며 공부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EEC79-2B7D-47DA-8D10-CDF21F850930}"/>
              </a:ext>
            </a:extLst>
          </p:cNvPr>
          <p:cNvSpPr txBox="1"/>
          <p:nvPr/>
        </p:nvSpPr>
        <p:spPr>
          <a:xfrm>
            <a:off x="1003221" y="5245186"/>
            <a:ext cx="10350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 학파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만들고 학문을 연구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BFC8BB6-D1F1-4081-A4EE-3C57DADA6D9E}"/>
              </a:ext>
            </a:extLst>
          </p:cNvPr>
          <p:cNvCxnSpPr>
            <a:cxnSpLocks/>
          </p:cNvCxnSpPr>
          <p:nvPr/>
        </p:nvCxnSpPr>
        <p:spPr>
          <a:xfrm>
            <a:off x="6178510" y="2681944"/>
            <a:ext cx="0" cy="846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7125F4-26B2-429E-AEA3-A1B5A0EFCF26}"/>
              </a:ext>
            </a:extLst>
          </p:cNvPr>
          <p:cNvCxnSpPr>
            <a:cxnSpLocks/>
          </p:cNvCxnSpPr>
          <p:nvPr/>
        </p:nvCxnSpPr>
        <p:spPr>
          <a:xfrm>
            <a:off x="6178510" y="4297331"/>
            <a:ext cx="0" cy="846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9ADB-4909-4975-9D26-58876065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65" y="200536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피타고라스의 업적</a:t>
            </a:r>
            <a:endParaRPr lang="ko-KR" altLang="en-US" sz="480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A4527D-C3A6-4122-90DA-3156922A24B9}"/>
              </a:ext>
            </a:extLst>
          </p:cNvPr>
          <p:cNvGrpSpPr/>
          <p:nvPr/>
        </p:nvGrpSpPr>
        <p:grpSpPr>
          <a:xfrm>
            <a:off x="606765" y="2879676"/>
            <a:ext cx="10214114" cy="70038"/>
            <a:chOff x="838199" y="4248755"/>
            <a:chExt cx="10214114" cy="700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7E4774-84CD-4785-BAE1-384520D46780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20" y="4310733"/>
              <a:ext cx="7033593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D42676-F46F-4630-8315-D4C6B9E43D0D}"/>
                </a:ext>
              </a:extLst>
            </p:cNvPr>
            <p:cNvSpPr/>
            <p:nvPr/>
          </p:nvSpPr>
          <p:spPr>
            <a:xfrm>
              <a:off x="838199" y="4248755"/>
              <a:ext cx="5814392" cy="700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F35353-4877-49CD-824C-D706FA31AF80}"/>
              </a:ext>
            </a:extLst>
          </p:cNvPr>
          <p:cNvSpPr txBox="1"/>
          <p:nvPr/>
        </p:nvSpPr>
        <p:spPr>
          <a:xfrm>
            <a:off x="838199" y="1611341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E74E2-2B12-49AE-9E82-84AA4162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88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8E52A-574C-4AA4-BA09-9E6CC90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222166"/>
            <a:ext cx="5181600" cy="745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 정리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F62BF-2C45-41C0-88ED-B19A8A25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A6D120E-D485-491E-9EE2-B5115E1FA898}"/>
              </a:ext>
            </a:extLst>
          </p:cNvPr>
          <p:cNvSpPr/>
          <p:nvPr/>
        </p:nvSpPr>
        <p:spPr>
          <a:xfrm rot="5400000">
            <a:off x="7608048" y="2255740"/>
            <a:ext cx="3544615" cy="2743201"/>
          </a:xfrm>
          <a:prstGeom prst="triangle">
            <a:avLst>
              <a:gd name="adj" fmla="val 1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C4059-BF47-4C12-B6AA-1C9AB20EE426}"/>
              </a:ext>
            </a:extLst>
          </p:cNvPr>
          <p:cNvSpPr txBox="1"/>
          <p:nvPr/>
        </p:nvSpPr>
        <p:spPr>
          <a:xfrm>
            <a:off x="7319457" y="3445248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09300-4EFE-4E09-AD18-AA2B88E33DF0}"/>
              </a:ext>
            </a:extLst>
          </p:cNvPr>
          <p:cNvSpPr txBox="1"/>
          <p:nvPr/>
        </p:nvSpPr>
        <p:spPr>
          <a:xfrm>
            <a:off x="9120173" y="539964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11404-2F37-4F7D-BF94-9628CEF1F02B}"/>
              </a:ext>
            </a:extLst>
          </p:cNvPr>
          <p:cNvSpPr txBox="1"/>
          <p:nvPr/>
        </p:nvSpPr>
        <p:spPr>
          <a:xfrm>
            <a:off x="9630315" y="286047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D7C414-8053-4F71-918B-2B4525F2179E}"/>
                  </a:ext>
                </a:extLst>
              </p:cNvPr>
              <p:cNvSpPr txBox="1"/>
              <p:nvPr/>
            </p:nvSpPr>
            <p:spPr>
              <a:xfrm>
                <a:off x="1144554" y="3152860"/>
                <a:ext cx="6033996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직각삼각형에서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4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8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4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48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4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8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ko-KR" sz="4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4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4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D7C414-8053-4F71-918B-2B4525F2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54" y="3152860"/>
                <a:ext cx="6033996" cy="1586396"/>
              </a:xfrm>
              <a:prstGeom prst="rect">
                <a:avLst/>
              </a:prstGeom>
              <a:blipFill>
                <a:blip r:embed="rId2"/>
                <a:stretch>
                  <a:fillRect l="-4646" t="-8846" b="-1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6DADD2-6269-467B-8AC1-7AEC5D059F67}"/>
              </a:ext>
            </a:extLst>
          </p:cNvPr>
          <p:cNvGrpSpPr/>
          <p:nvPr/>
        </p:nvGrpSpPr>
        <p:grpSpPr>
          <a:xfrm>
            <a:off x="1285462" y="1065531"/>
            <a:ext cx="9766851" cy="66114"/>
            <a:chOff x="1285462" y="1065531"/>
            <a:chExt cx="9766851" cy="6611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32AE47F-386B-4EF3-B022-A63564B862AB}"/>
                </a:ext>
              </a:extLst>
            </p:cNvPr>
            <p:cNvCxnSpPr>
              <a:cxnSpLocks/>
            </p:cNvCxnSpPr>
            <p:nvPr/>
          </p:nvCxnSpPr>
          <p:spPr>
            <a:xfrm>
              <a:off x="2822713" y="1116959"/>
              <a:ext cx="8229600" cy="196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FA6F37-9D47-441C-AFF5-4556CDCBBBAA}"/>
                </a:ext>
              </a:extLst>
            </p:cNvPr>
            <p:cNvSpPr/>
            <p:nvPr/>
          </p:nvSpPr>
          <p:spPr>
            <a:xfrm>
              <a:off x="1285462" y="1065531"/>
              <a:ext cx="4157396" cy="6611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73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8E52A-574C-4AA4-BA09-9E6CC90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222166"/>
            <a:ext cx="5181600" cy="745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 정리 증명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F0F7EC-B55B-4736-A7EB-30FECB9527E3}"/>
              </a:ext>
            </a:extLst>
          </p:cNvPr>
          <p:cNvGrpSpPr/>
          <p:nvPr/>
        </p:nvGrpSpPr>
        <p:grpSpPr>
          <a:xfrm>
            <a:off x="1285461" y="1063238"/>
            <a:ext cx="9766852" cy="68076"/>
            <a:chOff x="1285461" y="1063238"/>
            <a:chExt cx="9766852" cy="68076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5BCF3C8-A251-48DB-A534-DDDB653B05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2713" y="1116959"/>
              <a:ext cx="8229600" cy="196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369671-2EBE-4FF4-BE59-B8B0C664BC5A}"/>
                </a:ext>
              </a:extLst>
            </p:cNvPr>
            <p:cNvSpPr/>
            <p:nvPr/>
          </p:nvSpPr>
          <p:spPr>
            <a:xfrm>
              <a:off x="1285461" y="1063238"/>
              <a:ext cx="5062330" cy="68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F62BF-2C45-41C0-88ED-B19A8A25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9307A76-48BB-408F-B497-2C58216B2F20}"/>
              </a:ext>
            </a:extLst>
          </p:cNvPr>
          <p:cNvGrpSpPr/>
          <p:nvPr/>
        </p:nvGrpSpPr>
        <p:grpSpPr>
          <a:xfrm>
            <a:off x="7167922" y="1168562"/>
            <a:ext cx="3488321" cy="3787759"/>
            <a:chOff x="7336744" y="1485325"/>
            <a:chExt cx="3488321" cy="3787759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954F166A-44F0-49F1-909C-0DDBFFBA8793}"/>
                </a:ext>
              </a:extLst>
            </p:cNvPr>
            <p:cNvSpPr/>
            <p:nvPr/>
          </p:nvSpPr>
          <p:spPr>
            <a:xfrm rot="5400000">
              <a:off x="7623494" y="3398567"/>
              <a:ext cx="1415842" cy="1095730"/>
            </a:xfrm>
            <a:prstGeom prst="triangle">
              <a:avLst>
                <a:gd name="adj" fmla="val 1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7F940CA-618C-42A4-A0D5-154E7C3819ED}"/>
                </a:ext>
              </a:extLst>
            </p:cNvPr>
            <p:cNvSpPr/>
            <p:nvPr/>
          </p:nvSpPr>
          <p:spPr>
            <a:xfrm>
              <a:off x="8957924" y="3553502"/>
              <a:ext cx="1415842" cy="1095730"/>
            </a:xfrm>
            <a:prstGeom prst="triangle">
              <a:avLst>
                <a:gd name="adj" fmla="val 1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EF4E25-7F9C-441E-B9EF-4A60148A5A5A}"/>
                </a:ext>
              </a:extLst>
            </p:cNvPr>
            <p:cNvSpPr/>
            <p:nvPr/>
          </p:nvSpPr>
          <p:spPr>
            <a:xfrm rot="10800000">
              <a:off x="7783550" y="2070100"/>
              <a:ext cx="1415842" cy="1095730"/>
            </a:xfrm>
            <a:prstGeom prst="triangle">
              <a:avLst>
                <a:gd name="adj" fmla="val 1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9946C0D8-8C3C-4071-9D87-46951E9DA5B2}"/>
                </a:ext>
              </a:extLst>
            </p:cNvPr>
            <p:cNvSpPr/>
            <p:nvPr/>
          </p:nvSpPr>
          <p:spPr>
            <a:xfrm rot="16200000">
              <a:off x="9117980" y="2229368"/>
              <a:ext cx="1415842" cy="1095730"/>
            </a:xfrm>
            <a:prstGeom prst="triangle">
              <a:avLst>
                <a:gd name="adj" fmla="val 1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F0F05F-DB58-477E-B0C3-1C7B62C76C71}"/>
                </a:ext>
              </a:extLst>
            </p:cNvPr>
            <p:cNvSpPr txBox="1"/>
            <p:nvPr/>
          </p:nvSpPr>
          <p:spPr>
            <a:xfrm>
              <a:off x="7336744" y="2325577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B07AF-FB33-4C6A-B517-702B45851E67}"/>
                </a:ext>
              </a:extLst>
            </p:cNvPr>
            <p:cNvSpPr txBox="1"/>
            <p:nvPr/>
          </p:nvSpPr>
          <p:spPr>
            <a:xfrm>
              <a:off x="8127673" y="4662484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F0204C-D991-4CD4-8EE4-5E1B48D5EB21}"/>
                </a:ext>
              </a:extLst>
            </p:cNvPr>
            <p:cNvSpPr txBox="1"/>
            <p:nvPr/>
          </p:nvSpPr>
          <p:spPr>
            <a:xfrm>
              <a:off x="10373766" y="3814031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6B702E-3FBA-4F5A-8E9A-1B85883045CB}"/>
                </a:ext>
              </a:extLst>
            </p:cNvPr>
            <p:cNvSpPr txBox="1"/>
            <p:nvPr/>
          </p:nvSpPr>
          <p:spPr>
            <a:xfrm>
              <a:off x="9742843" y="149778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20AAF7-30CA-41C3-BDFF-6E0988CCFD82}"/>
                </a:ext>
              </a:extLst>
            </p:cNvPr>
            <p:cNvSpPr txBox="1"/>
            <p:nvPr/>
          </p:nvSpPr>
          <p:spPr>
            <a:xfrm>
              <a:off x="7336744" y="3654044"/>
              <a:ext cx="4411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D639F2-ED7D-4CDC-8D00-A9D24A058C8E}"/>
                </a:ext>
              </a:extLst>
            </p:cNvPr>
            <p:cNvSpPr txBox="1"/>
            <p:nvPr/>
          </p:nvSpPr>
          <p:spPr>
            <a:xfrm>
              <a:off x="8242204" y="1485325"/>
              <a:ext cx="4411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F77C0D-90A0-43BC-A55E-A41800ED598B}"/>
                </a:ext>
              </a:extLst>
            </p:cNvPr>
            <p:cNvSpPr txBox="1"/>
            <p:nvPr/>
          </p:nvSpPr>
          <p:spPr>
            <a:xfrm>
              <a:off x="10383919" y="2459194"/>
              <a:ext cx="4411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86B96B-CA8B-4971-A767-643D307C25E4}"/>
                </a:ext>
              </a:extLst>
            </p:cNvPr>
            <p:cNvSpPr txBox="1"/>
            <p:nvPr/>
          </p:nvSpPr>
          <p:spPr>
            <a:xfrm>
              <a:off x="9541054" y="4688309"/>
              <a:ext cx="4411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D89710-5D91-4B3B-9D51-BEC7A9B968D1}"/>
                </a:ext>
              </a:extLst>
            </p:cNvPr>
            <p:cNvSpPr txBox="1"/>
            <p:nvPr/>
          </p:nvSpPr>
          <p:spPr>
            <a:xfrm>
              <a:off x="8305485" y="3350909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DA4AAC-C76B-4CD5-AEC3-CE70B71CB25F}"/>
                </a:ext>
              </a:extLst>
            </p:cNvPr>
            <p:cNvSpPr txBox="1"/>
            <p:nvPr/>
          </p:nvSpPr>
          <p:spPr>
            <a:xfrm>
              <a:off x="8496097" y="2543883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231B5D-0C9B-47D2-89EF-659CD9458BE6}"/>
                </a:ext>
              </a:extLst>
            </p:cNvPr>
            <p:cNvSpPr txBox="1"/>
            <p:nvPr/>
          </p:nvSpPr>
          <p:spPr>
            <a:xfrm>
              <a:off x="9409335" y="2727835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AD4D68-46C2-47A2-9375-A7D634222786}"/>
                </a:ext>
              </a:extLst>
            </p:cNvPr>
            <p:cNvSpPr txBox="1"/>
            <p:nvPr/>
          </p:nvSpPr>
          <p:spPr>
            <a:xfrm>
              <a:off x="9216814" y="3588019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7C7F13B-05B0-4C40-AFF2-E9602871EEE8}"/>
              </a:ext>
            </a:extLst>
          </p:cNvPr>
          <p:cNvSpPr/>
          <p:nvPr/>
        </p:nvSpPr>
        <p:spPr>
          <a:xfrm>
            <a:off x="370102" y="4363846"/>
            <a:ext cx="545305" cy="422108"/>
          </a:xfrm>
          <a:prstGeom prst="rightArrow">
            <a:avLst>
              <a:gd name="adj1" fmla="val 4372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7ECE1D5-68A5-43A3-9C95-A9FDCA44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0" y="2906959"/>
            <a:ext cx="4591691" cy="109552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95F739-9A20-4DAB-94B6-970EB548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78" y="5317308"/>
            <a:ext cx="2695951" cy="733527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8C59F3F-6D91-429A-A1FA-4773A839DC19}"/>
              </a:ext>
            </a:extLst>
          </p:cNvPr>
          <p:cNvSpPr/>
          <p:nvPr/>
        </p:nvSpPr>
        <p:spPr>
          <a:xfrm>
            <a:off x="370102" y="5473017"/>
            <a:ext cx="545305" cy="422108"/>
          </a:xfrm>
          <a:prstGeom prst="rightArrow">
            <a:avLst>
              <a:gd name="adj1" fmla="val 4372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B621C8-41B6-409E-A3BD-ACB570B27F5F}"/>
              </a:ext>
            </a:extLst>
          </p:cNvPr>
          <p:cNvGrpSpPr/>
          <p:nvPr/>
        </p:nvGrpSpPr>
        <p:grpSpPr>
          <a:xfrm>
            <a:off x="915407" y="1963853"/>
            <a:ext cx="939686" cy="933200"/>
            <a:chOff x="751135" y="1238985"/>
            <a:chExt cx="939686" cy="9332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2445D02-B308-44E6-BE7E-0E2AA0415895}"/>
                </a:ext>
              </a:extLst>
            </p:cNvPr>
            <p:cNvSpPr/>
            <p:nvPr/>
          </p:nvSpPr>
          <p:spPr>
            <a:xfrm>
              <a:off x="751135" y="1238985"/>
              <a:ext cx="939686" cy="933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EAA21C5-B962-4A0A-A2F9-40256D760175}"/>
                </a:ext>
              </a:extLst>
            </p:cNvPr>
            <p:cNvSpPr/>
            <p:nvPr/>
          </p:nvSpPr>
          <p:spPr>
            <a:xfrm rot="20223043">
              <a:off x="884783" y="1376997"/>
              <a:ext cx="667097" cy="66249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DB0EDDBD-D39C-4C29-A90C-ECBD86B83FFD}"/>
              </a:ext>
            </a:extLst>
          </p:cNvPr>
          <p:cNvSpPr/>
          <p:nvPr/>
        </p:nvSpPr>
        <p:spPr>
          <a:xfrm>
            <a:off x="3144775" y="2257927"/>
            <a:ext cx="515816" cy="241389"/>
          </a:xfrm>
          <a:prstGeom prst="triangle">
            <a:avLst>
              <a:gd name="adj" fmla="val 1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같음 기호 37">
            <a:extLst>
              <a:ext uri="{FF2B5EF4-FFF2-40B4-BE49-F238E27FC236}">
                <a16:creationId xmlns:a16="http://schemas.microsoft.com/office/drawing/2014/main" id="{CF6008C8-B1CF-47FE-92E6-A85F2B2703AD}"/>
              </a:ext>
            </a:extLst>
          </p:cNvPr>
          <p:cNvSpPr/>
          <p:nvPr/>
        </p:nvSpPr>
        <p:spPr>
          <a:xfrm>
            <a:off x="1986392" y="2190643"/>
            <a:ext cx="601006" cy="551719"/>
          </a:xfrm>
          <a:prstGeom prst="mathEqual">
            <a:avLst>
              <a:gd name="adj1" fmla="val 23520"/>
              <a:gd name="adj2" fmla="val 372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더하기 기호 38">
            <a:extLst>
              <a:ext uri="{FF2B5EF4-FFF2-40B4-BE49-F238E27FC236}">
                <a16:creationId xmlns:a16="http://schemas.microsoft.com/office/drawing/2014/main" id="{1C615A56-7027-4C03-A0AF-1FDC62B24FDB}"/>
              </a:ext>
            </a:extLst>
          </p:cNvPr>
          <p:cNvSpPr/>
          <p:nvPr/>
        </p:nvSpPr>
        <p:spPr>
          <a:xfrm>
            <a:off x="3813306" y="2101932"/>
            <a:ext cx="515816" cy="52137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FABA4F-7EDC-4C30-8065-CA1128523072}"/>
              </a:ext>
            </a:extLst>
          </p:cNvPr>
          <p:cNvSpPr/>
          <p:nvPr/>
        </p:nvSpPr>
        <p:spPr>
          <a:xfrm rot="20223043">
            <a:off x="4592569" y="2105197"/>
            <a:ext cx="667097" cy="6624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1A67304-39A1-4627-BFAA-C4CCAA842B3A}"/>
              </a:ext>
            </a:extLst>
          </p:cNvPr>
          <p:cNvSpPr/>
          <p:nvPr/>
        </p:nvSpPr>
        <p:spPr>
          <a:xfrm>
            <a:off x="3136199" y="1893809"/>
            <a:ext cx="515816" cy="241389"/>
          </a:xfrm>
          <a:prstGeom prst="triangle">
            <a:avLst>
              <a:gd name="adj" fmla="val 1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1F779C6C-E612-4E20-B9A9-52C6C94FDDC4}"/>
              </a:ext>
            </a:extLst>
          </p:cNvPr>
          <p:cNvSpPr/>
          <p:nvPr/>
        </p:nvSpPr>
        <p:spPr>
          <a:xfrm>
            <a:off x="3136199" y="1516605"/>
            <a:ext cx="515816" cy="241389"/>
          </a:xfrm>
          <a:prstGeom prst="triangle">
            <a:avLst>
              <a:gd name="adj" fmla="val 1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2520CDF5-6A02-43C5-A880-148ADACEFA9E}"/>
              </a:ext>
            </a:extLst>
          </p:cNvPr>
          <p:cNvSpPr/>
          <p:nvPr/>
        </p:nvSpPr>
        <p:spPr>
          <a:xfrm>
            <a:off x="3136199" y="2613368"/>
            <a:ext cx="515816" cy="241389"/>
          </a:xfrm>
          <a:prstGeom prst="triangle">
            <a:avLst>
              <a:gd name="adj" fmla="val 1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439E4B-9DDD-4AD3-A3D9-11DFBA06D10E}"/>
              </a:ext>
            </a:extLst>
          </p:cNvPr>
          <p:cNvGrpSpPr/>
          <p:nvPr/>
        </p:nvGrpSpPr>
        <p:grpSpPr>
          <a:xfrm>
            <a:off x="1262608" y="4215993"/>
            <a:ext cx="4402413" cy="829686"/>
            <a:chOff x="1262608" y="4215993"/>
            <a:chExt cx="4402413" cy="8296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75CFBF-3B7E-49F2-AC96-299D31D43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608" y="4215993"/>
              <a:ext cx="4402413" cy="829686"/>
            </a:xfrm>
            <a:prstGeom prst="rect">
              <a:avLst/>
            </a:prstGeom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EF94197-1FEE-40A0-869F-4D4231FC5860}"/>
                </a:ext>
              </a:extLst>
            </p:cNvPr>
            <p:cNvCxnSpPr/>
            <p:nvPr/>
          </p:nvCxnSpPr>
          <p:spPr>
            <a:xfrm flipH="1">
              <a:off x="2318155" y="4353536"/>
              <a:ext cx="535818" cy="4998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FBD84F2-85D4-4356-824C-CBA9879C9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3993" y="4363731"/>
              <a:ext cx="485676" cy="4818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5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8E52A-574C-4AA4-BA09-9E6CC90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222166"/>
            <a:ext cx="5181600" cy="74519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 음률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19295-3348-47E0-8BB0-3AA14DAC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68524"/>
            <a:ext cx="5852161" cy="602522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피타고라스는 음향학에도 관심이 있었다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아름다운 화음을 만들어낸다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이것을 피타고라스 음률이라고 한다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F0F7EC-B55B-4736-A7EB-30FECB9527E3}"/>
              </a:ext>
            </a:extLst>
          </p:cNvPr>
          <p:cNvGrpSpPr/>
          <p:nvPr/>
        </p:nvGrpSpPr>
        <p:grpSpPr>
          <a:xfrm>
            <a:off x="1285461" y="1066412"/>
            <a:ext cx="9766852" cy="66114"/>
            <a:chOff x="1285461" y="1066412"/>
            <a:chExt cx="9766852" cy="6611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5BCF3C8-A251-48DB-A534-DDDB653B051E}"/>
                </a:ext>
              </a:extLst>
            </p:cNvPr>
            <p:cNvCxnSpPr>
              <a:cxnSpLocks/>
            </p:cNvCxnSpPr>
            <p:nvPr/>
          </p:nvCxnSpPr>
          <p:spPr>
            <a:xfrm>
              <a:off x="2822713" y="1116959"/>
              <a:ext cx="8229600" cy="196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369671-2EBE-4FF4-BE59-B8B0C664BC5A}"/>
                </a:ext>
              </a:extLst>
            </p:cNvPr>
            <p:cNvSpPr/>
            <p:nvPr/>
          </p:nvSpPr>
          <p:spPr>
            <a:xfrm>
              <a:off x="1285461" y="1066412"/>
              <a:ext cx="3961453" cy="6611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6AB97-5523-4D7B-987F-4A29A66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86C9F7-B44E-4B39-8073-A765A7E6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9" y="2083241"/>
            <a:ext cx="478577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9ADB-4909-4975-9D26-58876065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65" y="200536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배울 점</a:t>
            </a:r>
            <a:endParaRPr lang="ko-KR" altLang="en-US" sz="480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A4527D-C3A6-4122-90DA-3156922A24B9}"/>
              </a:ext>
            </a:extLst>
          </p:cNvPr>
          <p:cNvGrpSpPr/>
          <p:nvPr/>
        </p:nvGrpSpPr>
        <p:grpSpPr>
          <a:xfrm>
            <a:off x="606765" y="2879676"/>
            <a:ext cx="10214114" cy="70032"/>
            <a:chOff x="838199" y="4248755"/>
            <a:chExt cx="10214114" cy="7003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7E4774-84CD-4785-BAE1-384520D46780}"/>
                </a:ext>
              </a:extLst>
            </p:cNvPr>
            <p:cNvCxnSpPr>
              <a:cxnSpLocks/>
            </p:cNvCxnSpPr>
            <p:nvPr/>
          </p:nvCxnSpPr>
          <p:spPr>
            <a:xfrm>
              <a:off x="2898433" y="4310733"/>
              <a:ext cx="8153880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D42676-F46F-4630-8315-D4C6B9E43D0D}"/>
                </a:ext>
              </a:extLst>
            </p:cNvPr>
            <p:cNvSpPr/>
            <p:nvPr/>
          </p:nvSpPr>
          <p:spPr>
            <a:xfrm>
              <a:off x="838199" y="4248755"/>
              <a:ext cx="2310606" cy="700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1F35353-4877-49CD-824C-D706FA31AF80}"/>
              </a:ext>
            </a:extLst>
          </p:cNvPr>
          <p:cNvSpPr txBox="1"/>
          <p:nvPr/>
        </p:nvSpPr>
        <p:spPr>
          <a:xfrm>
            <a:off x="838199" y="1611341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B53DE-728E-4C74-A2C7-C2CFDB58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6B7B-AF33-446F-A512-A21E125EA741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34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187</Words>
  <Application>Microsoft Office PowerPoint</Application>
  <PresentationFormat>와이드스크린</PresentationFormat>
  <Paragraphs>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맑은 고딕</vt:lpstr>
      <vt:lpstr>Arial</vt:lpstr>
      <vt:lpstr>Cambria Math</vt:lpstr>
      <vt:lpstr>Office 테마</vt:lpstr>
      <vt:lpstr>창의적 인물 조사  피타고라스</vt:lpstr>
      <vt:lpstr>목차</vt:lpstr>
      <vt:lpstr>피타고라스의 배경</vt:lpstr>
      <vt:lpstr>피타고라스의 삶</vt:lpstr>
      <vt:lpstr>피타고라스의 업적</vt:lpstr>
      <vt:lpstr>피타고라스 정리</vt:lpstr>
      <vt:lpstr>피타고라스 정리 증명</vt:lpstr>
      <vt:lpstr>피타고라스 음률</vt:lpstr>
      <vt:lpstr>배울 점</vt:lpstr>
      <vt:lpstr>배울 점</vt:lpstr>
      <vt:lpstr>왜 창의적인가?</vt:lpstr>
      <vt:lpstr>왜 피타고라스인가?</vt:lpstr>
      <vt:lpstr>느낀 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창의적 인물 조사: 크리스토퍼 놀런</dc:title>
  <dc:creator>황지민</dc:creator>
  <cp:lastModifiedBy>황지민</cp:lastModifiedBy>
  <cp:revision>16</cp:revision>
  <dcterms:created xsi:type="dcterms:W3CDTF">2021-10-05T02:13:48Z</dcterms:created>
  <dcterms:modified xsi:type="dcterms:W3CDTF">2021-10-07T10:46:42Z</dcterms:modified>
</cp:coreProperties>
</file>