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hyperlink" Target="https://youtu.be/iHt-hADk9cs" TargetMode="External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2.png"/><Relationship Id="rId7" Type="http://schemas.openxmlformats.org/officeDocument/2006/relationships/image" Target="../media/image6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4D1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556" y="2787356"/>
            <a:ext cx="6687680" cy="166474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50" y="7173074"/>
            <a:ext cx="1825449" cy="42006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3486" y="7293882"/>
            <a:ext cx="370626" cy="427963"/>
            <a:chOff x="1263486" y="7293882"/>
            <a:chExt cx="370626" cy="42796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3486" y="7293882"/>
              <a:ext cx="370626" cy="4279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7773" y="1735020"/>
            <a:ext cx="4575634" cy="51808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5610" y="7547848"/>
            <a:ext cx="1811483" cy="3904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998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5724348" cy="6228416"/>
            <a:chOff x="1092423" y="3501966"/>
            <a:chExt cx="15724348" cy="62284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30970" y="726539"/>
              <a:ext cx="31448696" cy="124568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5724348" cy="62284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983" y="2480106"/>
            <a:ext cx="4268736" cy="7736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97382" y="3863668"/>
            <a:ext cx="14626909" cy="46279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2376079" cy="790917"/>
          </a:xfrm>
          <a:prstGeom prst="rect">
            <a:avLst/>
          </a:prstGeom>
        </p:spPr>
      </p:pic>
      <p:pic>
        <p:nvPicPr>
          <p:cNvPr id="10" name="Object 9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44057" y="2443532"/>
            <a:ext cx="13570504" cy="7633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33047" cy="12952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0495" y="3447341"/>
            <a:ext cx="7693744" cy="5837470"/>
            <a:chOff x="1160495" y="3447341"/>
            <a:chExt cx="7693744" cy="583747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68860" y="846122"/>
              <a:ext cx="15387489" cy="11674940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495" y="3447341"/>
              <a:ext cx="7693744" cy="5837470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4887" y="2550945"/>
            <a:ext cx="2222345" cy="79091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747049" y="2581840"/>
            <a:ext cx="1912574" cy="7909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76164" y="3447341"/>
            <a:ext cx="7693744" cy="5837470"/>
            <a:chOff x="9376164" y="3447341"/>
            <a:chExt cx="7693744" cy="58374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809" y="846122"/>
              <a:ext cx="15387489" cy="11674940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76164" y="3447341"/>
              <a:ext cx="7693744" cy="58374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09773" y="4397799"/>
            <a:ext cx="4934319" cy="5613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49354" y="4549763"/>
            <a:ext cx="6040861" cy="32710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403925" y="5359723"/>
            <a:ext cx="6512309" cy="26157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50933" y="5200257"/>
            <a:ext cx="575226" cy="593760"/>
            <a:chOff x="4650933" y="5200257"/>
            <a:chExt cx="575226" cy="59376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650933" y="5200257"/>
              <a:ext cx="575226" cy="59376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50933" y="6518714"/>
            <a:ext cx="575226" cy="593760"/>
            <a:chOff x="4650933" y="6518714"/>
            <a:chExt cx="575226" cy="59376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650933" y="6518714"/>
              <a:ext cx="575226" cy="59376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60001" y="6709575"/>
            <a:ext cx="575226" cy="593760"/>
            <a:chOff x="12960001" y="6709575"/>
            <a:chExt cx="575226" cy="59376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12960001" y="6709575"/>
              <a:ext cx="575226" cy="593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03C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00000"/>
            <a:ext cx="18285714" cy="10285714"/>
            <a:chOff x="0" y="20000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00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86596" y="0"/>
            <a:ext cx="7499118" cy="10285714"/>
            <a:chOff x="10786596" y="0"/>
            <a:chExt cx="7499118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86596" y="0"/>
              <a:ext cx="7499118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4270" y="3749676"/>
            <a:ext cx="209463" cy="46170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75315" y="3696344"/>
            <a:ext cx="1054102" cy="7466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78459" y="3612268"/>
            <a:ext cx="1381842" cy="68681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24270" y="5195286"/>
            <a:ext cx="318092" cy="36993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78459" y="5052992"/>
            <a:ext cx="1765156" cy="6868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4270" y="6733391"/>
            <a:ext cx="308568" cy="3699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78459" y="6591097"/>
            <a:ext cx="1738803" cy="8144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19510" y="1385055"/>
            <a:ext cx="4389619" cy="10026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75315" y="5112382"/>
            <a:ext cx="1671864" cy="1102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2647426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9545" y="2393268"/>
            <a:ext cx="2260241" cy="7828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105651"/>
            <a:ext cx="7440534" cy="4337277"/>
            <a:chOff x="9657789" y="3105651"/>
            <a:chExt cx="7440534" cy="43372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439" y="1172929"/>
              <a:ext cx="14881069" cy="867455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7789" y="3105651"/>
              <a:ext cx="7440534" cy="433727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88736" y="3710325"/>
            <a:ext cx="1423203" cy="69455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51716" y="4808831"/>
            <a:ext cx="2793004" cy="137679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12383" y="2393268"/>
            <a:ext cx="1299765" cy="78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08114" y="3105651"/>
            <a:ext cx="7440534" cy="4337277"/>
            <a:chOff x="1208114" y="3105651"/>
            <a:chExt cx="7440534" cy="43372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76236" y="1172929"/>
              <a:ext cx="14881069" cy="867455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105651"/>
              <a:ext cx="7440534" cy="43372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907859" y="3710325"/>
            <a:ext cx="1928889" cy="6945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0373" y="3480992"/>
            <a:ext cx="4022955" cy="1841813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638668" y="4807497"/>
            <a:ext cx="2938661" cy="17805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91187" y="5344440"/>
            <a:ext cx="3691910" cy="16856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37640" y="7598239"/>
            <a:ext cx="1340536" cy="7948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08114" y="8263980"/>
            <a:ext cx="15832647" cy="962974"/>
            <a:chOff x="1208114" y="8263980"/>
            <a:chExt cx="15832647" cy="96297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6655830" y="7834872"/>
              <a:ext cx="31665295" cy="19259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8114" y="8263980"/>
              <a:ext cx="15832647" cy="96297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82075" y="8356794"/>
            <a:ext cx="2918936" cy="778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7" y="4099259"/>
            <a:ext cx="4232602" cy="77890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022944" y="718479"/>
            <a:ext cx="5363972" cy="8484415"/>
            <a:chOff x="10022944" y="718479"/>
            <a:chExt cx="5363972" cy="848441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22944" y="718479"/>
              <a:ext cx="5363972" cy="84844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664" cy="131044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34887" y="2550945"/>
            <a:ext cx="3674269" cy="79489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08114" y="3628584"/>
            <a:ext cx="15832647" cy="5598370"/>
            <a:chOff x="1208114" y="3628584"/>
            <a:chExt cx="15832647" cy="55983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403698" y="1133910"/>
              <a:ext cx="31665295" cy="11196740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8114" y="3628584"/>
              <a:ext cx="15832647" cy="5598370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07906" y="4099259"/>
            <a:ext cx="6748107" cy="7744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90955" y="5142857"/>
            <a:ext cx="9060268" cy="3279562"/>
            <a:chOff x="2290955" y="5142857"/>
            <a:chExt cx="9060268" cy="32795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0955" y="5142857"/>
              <a:ext cx="9060268" cy="32795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38911" y="2118193"/>
            <a:ext cx="4250453" cy="6760313"/>
            <a:chOff x="12338911" y="2118193"/>
            <a:chExt cx="4250453" cy="67603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38911" y="2118193"/>
              <a:ext cx="4250453" cy="67603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38911" y="2138254"/>
            <a:ext cx="4250453" cy="6821306"/>
            <a:chOff x="12338911" y="2138254"/>
            <a:chExt cx="4250453" cy="682130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38911" y="2138254"/>
              <a:ext cx="4250453" cy="68213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1" y="878984"/>
            <a:ext cx="3399713" cy="129520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6275" y="2550945"/>
            <a:ext cx="3336060" cy="80071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57789" y="3671688"/>
            <a:ext cx="7440534" cy="5555266"/>
            <a:chOff x="9657789" y="3671688"/>
            <a:chExt cx="7440534" cy="55552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39689" y="1196221"/>
              <a:ext cx="14881069" cy="1111053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7789" y="3671688"/>
              <a:ext cx="7440534" cy="555526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8114" y="3588571"/>
            <a:ext cx="7440534" cy="5638383"/>
            <a:chOff x="1208114" y="3588571"/>
            <a:chExt cx="7440534" cy="563838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205465" y="1076067"/>
              <a:ext cx="14881069" cy="11276766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8114" y="3588571"/>
              <a:ext cx="7440534" cy="56383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90373" y="4458028"/>
            <a:ext cx="6685013" cy="285107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050192" y="4458028"/>
            <a:ext cx="5670060" cy="2217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998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5724348" cy="6783748"/>
            <a:chOff x="1092423" y="3501966"/>
            <a:chExt cx="15724348" cy="67837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00764" y="479079"/>
              <a:ext cx="31448696" cy="135674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5724348" cy="678374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983" y="2480106"/>
            <a:ext cx="4268736" cy="7736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51255" y="3831114"/>
            <a:ext cx="7384256" cy="86612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09616" y="4858374"/>
            <a:ext cx="14047947" cy="668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76935" y="5768892"/>
            <a:ext cx="8034461" cy="4780318"/>
            <a:chOff x="4676935" y="5768892"/>
            <a:chExt cx="8034461" cy="47803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722" y="3690751"/>
              <a:ext cx="16068922" cy="9560636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76935" y="5768892"/>
              <a:ext cx="8034461" cy="47803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998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5724348" cy="6228416"/>
            <a:chOff x="1092423" y="3501966"/>
            <a:chExt cx="15724348" cy="62284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30970" y="726539"/>
              <a:ext cx="31448696" cy="124568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5724348" cy="62284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983" y="2480106"/>
            <a:ext cx="4268736" cy="7736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1192" y="3867477"/>
            <a:ext cx="14431843" cy="5488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4938546" cy="2652310"/>
            <a:chOff x="0" y="0"/>
            <a:chExt cx="4938546" cy="26523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0"/>
              <a:ext cx="4938546" cy="26523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47169" y="7633404"/>
            <a:ext cx="4938546" cy="2652310"/>
            <a:chOff x="13347169" y="7633404"/>
            <a:chExt cx="4938546" cy="26523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7169" y="7633404"/>
              <a:ext cx="4938546" cy="26523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93832" y="878984"/>
            <a:ext cx="6465998" cy="12952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92423" y="3501966"/>
            <a:ext cx="15724348" cy="6228416"/>
            <a:chOff x="1092423" y="3501966"/>
            <a:chExt cx="15724348" cy="62284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430970" y="726539"/>
              <a:ext cx="31448696" cy="12456833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423" y="3501966"/>
              <a:ext cx="15724348" cy="622841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39983" y="2480106"/>
            <a:ext cx="4268736" cy="77361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1192" y="3867477"/>
            <a:ext cx="11482729" cy="493546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476596" y="4547690"/>
            <a:ext cx="569683" cy="669944"/>
            <a:chOff x="8476596" y="4547690"/>
            <a:chExt cx="569683" cy="66994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6596" y="4547690"/>
              <a:ext cx="569683" cy="6699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08788" y="5962327"/>
            <a:ext cx="569683" cy="669944"/>
            <a:chOff x="8508788" y="5962327"/>
            <a:chExt cx="569683" cy="6699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8788" y="5962327"/>
              <a:ext cx="569683" cy="66994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476596" y="7472439"/>
            <a:ext cx="569683" cy="669944"/>
            <a:chOff x="8476596" y="7472439"/>
            <a:chExt cx="569683" cy="66994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76596" y="7472439"/>
              <a:ext cx="569683" cy="669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Jimin</cp:lastModifiedBy>
  <cp:revision>3</cp:revision>
  <dcterms:created xsi:type="dcterms:W3CDTF">2023-06-08T00:44:48Z</dcterms:created>
  <dcterms:modified xsi:type="dcterms:W3CDTF">2023-06-07T15:54:29Z</dcterms:modified>
</cp:coreProperties>
</file>