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6F83-A6B5-4817-9B95-49EF1E620B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DE4F-0C62-42EA-9907-3445E6F3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243"/>
            <a:ext cx="12192000" cy="39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24" y="1562100"/>
            <a:ext cx="1025655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Jimin PI</dc:creator>
  <cp:lastModifiedBy>Jimin PI</cp:lastModifiedBy>
  <cp:revision>2</cp:revision>
  <dcterms:created xsi:type="dcterms:W3CDTF">2019-09-09T09:21:00Z</dcterms:created>
  <dcterms:modified xsi:type="dcterms:W3CDTF">2019-09-09T09:37:46Z</dcterms:modified>
</cp:coreProperties>
</file>