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114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09AC2-4E50-47C0-B0C9-EDD54A0EF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474D303-3718-4084-A201-1E8135E743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D455B-B87F-47A0-8442-0A5DDA69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716B10-811A-476F-8A32-3B84E7F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8B747A-6B5B-4974-94C8-DC4A9EC4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42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CD39FB-ECD5-46E9-8E56-014A203B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5162F8-410D-4E41-B92B-2C620D1A4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E7C01-D470-4179-804E-C1FA6F1B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1DD96D-54C1-4417-9FCC-9FCC251D3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36156-6B58-4A69-A7DB-13886725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612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FB1DD74-8D0F-42BF-85E6-D8598CEC3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280031-0FBD-4861-8FDD-3F29C062A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834B42-DBB7-4F2F-BB99-961173317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B1A192-371E-47E6-9C2A-DF56D039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D31EBE-A292-45FF-9E21-FBE39AAA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85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4F7954-6805-4A1E-B5E1-1A246886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4E23FE-ED39-4337-85DB-6B4F2ADAF2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949DAD-16F4-4F83-AE0E-831B72081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D438CC-6886-457C-8720-1E902BFB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5B1601-E10F-47A0-8790-388FB4724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81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8EC4B8-2220-4171-8336-CB522E362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06F62-EC98-4EA3-8CB8-8E34D919C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99A621-82E3-4B59-8014-A80AD0C5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84772B-2E4B-44AA-A48A-6D05EAB0E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84B274-011A-4F1A-B821-68F27F322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622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FEB13D-DD42-426E-AD52-34DA336A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9B2224-815D-46C9-875C-F6901544B7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4CF603-BE18-4C30-917F-58363BE2BF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C8FAE6-0753-443F-A590-1A438C97C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7A8C60-5325-45C7-B6B7-FC696916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6D7721-AF4D-4B9F-B485-BA27B7486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5509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B63C9E-8813-4864-AE50-BBB63BE4F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6BAC0E-9F74-4F3E-9DE9-AF8C72482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2F054E-DFE3-42EE-B246-CF0640171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A27953-6AB2-42B6-AD5B-2C4733250E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DDC42B-A017-4381-8B58-3065D72E3A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499655-31A4-4C59-BCA6-385F4CB8E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B856735-A9A9-4A09-8AB8-36B89F4A4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FAB41C1-D9EE-4F8E-A45E-0CCE539B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72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99B72-EE3D-4177-9183-9FCE9B5BD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A5E46CD-2F98-4744-A551-53B3640D7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C835746-EC84-4098-8494-01093C662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CD664C5-0ABC-4C60-A6CD-F0115F2E1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359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3007D6D-2D29-4FFD-9FC5-3DE9D2AA0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1EA92C4-D36E-4150-9E2F-C3762A29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2C749B-2715-46AB-9D4C-10337849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814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E2A3B7-746B-48E8-9EEA-AFBAB4525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436C55-19FB-4BC1-89E6-9B93FD82F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F4BD30C-7BC7-4DF6-9B1E-CD2828CD4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354229-A711-46E9-8E16-E251F2A4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B169D-AB42-4388-80A9-E9E6548E6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E0A3DC-1030-4526-94BB-E9353A447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5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04EDD-D7C3-47C2-9AD6-1206426F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412F4EF-4350-446B-AB13-B455E5E745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4BA73E4-10B8-477E-B1AA-AA4ED07D0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FB1EF-3E31-4A4B-AA53-191517606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9E78F0-701C-4A64-9A36-CD1A994A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17F23-B849-49B2-9B22-0198E84C6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612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69A7C5-AA31-4F12-B0DA-21DB9B37D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1DF0F-E1FB-4EBE-B967-780A1F1D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84652-887C-4BE0-831A-C0650C818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D2CE-C20D-4A08-B13B-2B0D6FE4DEF3}" type="datetimeFigureOut">
              <a:rPr lang="ko-KR" altLang="en-US" smtClean="0"/>
              <a:t>2022-01-10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E561B2-EF7D-47A7-8407-82980BB3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94641F-FE6D-4690-BC58-AD197F2F6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EC15D-7601-42B9-BE5B-7EB0F8CB67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7994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D266E9C-4507-40F3-988F-D028A6DA1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520" y="165100"/>
            <a:ext cx="12192000" cy="3429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BE4DF3-6353-4C11-B1CC-5ACC8750A9C4}"/>
              </a:ext>
            </a:extLst>
          </p:cNvPr>
          <p:cNvSpPr txBox="1"/>
          <p:nvPr/>
        </p:nvSpPr>
        <p:spPr>
          <a:xfrm>
            <a:off x="1554480" y="4632960"/>
            <a:ext cx="431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뱃지</a:t>
            </a:r>
            <a:r>
              <a:rPr lang="ko-KR" altLang="en-US" dirty="0"/>
              <a:t> 관리 아래 코딩 누락 </a:t>
            </a:r>
            <a:r>
              <a:rPr lang="en-US" altLang="ko-KR" dirty="0"/>
              <a:t>=&gt; </a:t>
            </a:r>
            <a:r>
              <a:rPr lang="ko-KR" altLang="en-US" dirty="0" err="1"/>
              <a:t>뱃지를</a:t>
            </a:r>
            <a:r>
              <a:rPr lang="ko-KR" altLang="en-US" dirty="0"/>
              <a:t> 설명하는 부분이 없음 </a:t>
            </a:r>
          </a:p>
        </p:txBody>
      </p:sp>
    </p:spTree>
    <p:extLst>
      <p:ext uri="{BB962C8B-B14F-4D97-AF65-F5344CB8AC3E}">
        <p14:creationId xmlns:p14="http://schemas.microsoft.com/office/powerpoint/2010/main" val="3606210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7B619A-C814-4119-B494-841963E7C1D1}"/>
              </a:ext>
            </a:extLst>
          </p:cNvPr>
          <p:cNvSpPr txBox="1"/>
          <p:nvPr/>
        </p:nvSpPr>
        <p:spPr>
          <a:xfrm>
            <a:off x="2540000" y="4653280"/>
            <a:ext cx="637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{/*&lt;span </a:t>
            </a:r>
            <a:r>
              <a:rPr lang="en-US" altLang="ko-KR" dirty="0" err="1"/>
              <a:t>className</a:t>
            </a:r>
            <a:r>
              <a:rPr lang="en-US" altLang="ko-KR" dirty="0"/>
              <a:t>="mobile-only"&gt;*/} </a:t>
            </a:r>
            <a:r>
              <a:rPr lang="ko-KR" altLang="en-US" dirty="0"/>
              <a:t>아래 내용 누락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28B387-D975-4FD7-97B3-E11144129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34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60B4C-BAA7-4AA6-B796-74499B2A2113}"/>
              </a:ext>
            </a:extLst>
          </p:cNvPr>
          <p:cNvSpPr txBox="1"/>
          <p:nvPr/>
        </p:nvSpPr>
        <p:spPr>
          <a:xfrm>
            <a:off x="2540000" y="4653280"/>
            <a:ext cx="431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점수 아래 설명 누락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AD17C7A-D338-4A25-A347-AC5273F0B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06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104BAE-E717-4787-B16A-494D6C28D510}"/>
              </a:ext>
            </a:extLst>
          </p:cNvPr>
          <p:cNvSpPr txBox="1"/>
          <p:nvPr/>
        </p:nvSpPr>
        <p:spPr>
          <a:xfrm>
            <a:off x="2448560" y="4673600"/>
            <a:ext cx="883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ko-KR" dirty="0"/>
              <a:t>파트장</a:t>
            </a:r>
            <a:r>
              <a:rPr lang="ko-KR" altLang="en-US" dirty="0"/>
              <a:t>님</a:t>
            </a:r>
            <a:r>
              <a:rPr lang="en-US" altLang="ko-KR" dirty="0"/>
              <a:t>, </a:t>
            </a:r>
            <a:r>
              <a:rPr lang="ko-KR" altLang="en-US" dirty="0"/>
              <a:t>＇</a:t>
            </a:r>
            <a:r>
              <a:rPr lang="ko-KR" altLang="ko-KR" dirty="0"/>
              <a:t>에잇</a:t>
            </a:r>
            <a:r>
              <a:rPr lang="en-US" altLang="ko-KR" dirty="0"/>
              <a:t>, </a:t>
            </a:r>
            <a:r>
              <a:rPr lang="ko-KR" altLang="ko-KR" dirty="0"/>
              <a:t>그래도 내가 믿는 대로 </a:t>
            </a:r>
            <a:r>
              <a:rPr lang="ko-KR" altLang="ko-KR" dirty="0" err="1"/>
              <a:t>해야지</a:t>
            </a:r>
            <a:r>
              <a:rPr lang="en-US" altLang="ko-KR" dirty="0"/>
              <a:t>… </a:t>
            </a:r>
            <a:r>
              <a:rPr lang="ko-KR" altLang="ko-KR" dirty="0"/>
              <a:t>대신 당분간은 조금 조용히 </a:t>
            </a:r>
            <a:r>
              <a:rPr lang="ko-KR" altLang="ko-KR" dirty="0" err="1"/>
              <a:t>지내야겠다</a:t>
            </a:r>
            <a:r>
              <a:rPr lang="en-US" altLang="ko-KR" dirty="0"/>
              <a:t>, </a:t>
            </a:r>
            <a:r>
              <a:rPr lang="ko-KR" altLang="ko-KR" dirty="0"/>
              <a:t>수화기 너머에서는 예상했다는 듯 아주 흡족한 웃음소리가 들려왔습니다</a:t>
            </a:r>
            <a:r>
              <a:rPr lang="en-US" altLang="ko-KR" dirty="0"/>
              <a:t>.  =&gt; </a:t>
            </a:r>
            <a:r>
              <a:rPr lang="ko-KR" altLang="en-US" dirty="0"/>
              <a:t>변경 및 누락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E8AE69-9987-4D23-A242-C81E0FEEE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1000"/>
            <a:ext cx="12192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101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와이드스크린</PresentationFormat>
  <Paragraphs>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sang woon pak</dc:creator>
  <cp:lastModifiedBy>Yerin Suh</cp:lastModifiedBy>
  <cp:revision>9</cp:revision>
  <dcterms:created xsi:type="dcterms:W3CDTF">2022-01-10T09:14:13Z</dcterms:created>
  <dcterms:modified xsi:type="dcterms:W3CDTF">2022-01-10T09:51:37Z</dcterms:modified>
</cp:coreProperties>
</file>