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8" r:id="rId5"/>
    <p:sldId id="259" r:id="rId6"/>
    <p:sldId id="260" r:id="rId7"/>
    <p:sldId id="263" r:id="rId8"/>
    <p:sldId id="264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AC3AA-4C9A-41D9-F4BB-306EC1DA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2BF61C-E4A6-C696-2C52-12145180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E6DBE5-C7D0-C24A-4E3C-525B9B5F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67A0F-2197-D12A-E709-42E8407F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3B16A-20B0-5002-D092-D7CBC6B5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758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A7AF-FBFA-A2CC-2CDE-D3B3B337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BCF5B4-8A71-2AC0-74E7-46A847308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ADFAC-EF6D-463F-754E-4DF8189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0DB82-A2A0-F5CB-7B28-FD893D0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A6537-4EE4-D034-BA30-631AF08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089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E2227-6AE1-DA95-6A7C-26DBE5FDA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8978EE-495D-DD64-FE62-D9DAD21F0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02C6E-D7B0-9FBA-B629-15412FF9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B63D5-E758-5B57-277B-78FB387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91437-BDC6-C018-F651-376F3D84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03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FF9E-7991-CC69-E0F8-5ABC2F9D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2CF24-EE51-3981-671A-F5F57C4E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A707B-5FC3-D3DE-1BDD-129B73C8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85274-C7BA-20AE-1225-2964A19D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909AE-5CF9-EB63-FF7D-FD17439A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547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53E7-249C-1F8E-A685-68F4DA4C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873ED-AFBA-4F4F-A7BC-1786F115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584A3-DB06-5B0C-5103-B6290268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DE0E9-A67B-4D04-C0B3-7F7B01A8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DEB09D-2D91-0C39-CD35-F2AD6F31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853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B15EA-F62E-6B55-574A-DFB58414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EC9F0-AC03-3038-4EC2-6B6F71B69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737176-D39F-D4ED-378A-0C3BE531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FE209A-F75E-10C6-8985-A300E05F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79E51-90E7-8AA9-BF7C-FD3A3833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A42A4-5E25-D90B-9547-516F7681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547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67088-7905-2F27-1BBC-3B3FC96A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D5375-C0C1-2893-2567-D0CFBBE7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B622C4-067F-DB0B-B8D5-71D61757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3FB3D9-3237-B6D3-1DFC-461D94EBB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6C2545-C3F9-B040-FFCD-B41D74376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A1BCD2-E820-EA7F-2D59-16A08855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0D6CAC-0B89-7140-63B8-97CF141C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372CAE-E944-19C8-8CC2-742B5FDE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8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7B5B8-EAF7-9329-FB9F-6D976892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9EBF7-151F-94F0-762E-E9285D9F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A2CDFA-653C-FB7A-706C-92AEA7EB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ECDD17-B87F-C088-5A45-6DC6410B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957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8066E8-55EA-3B80-C136-8CA2CA90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699CFB-D7A7-390B-9376-368AE031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FECCBD-14BA-FCD9-A54A-0001BCE9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721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E4812-DE44-44F2-4240-B9775DA5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B795C-7335-A1FA-C855-791ECAAC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8AC0E-5EE6-BD2B-6E37-51005AE6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1164A-D9F5-9F43-A16F-89E8AA5E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B23F04-D91A-7230-A7DD-EDA3B655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24235C-2C49-41F1-2875-91DFCF45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44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7891-D915-8A0E-1411-6030988A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2376E5-FC52-7D0C-E8F3-CA86AA036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6EBFE1-1CE7-F169-A78B-DC1AFC67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841A7A-C820-F970-051F-6FA2E33D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1FE5E7-5DED-28E2-6EEE-CE224B9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C0ADEF-4C3B-13BA-EEFC-B4BDDFA0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6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2">
                <a:lumMod val="40000"/>
                <a:lumOff val="6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18348F-3035-AD4E-88F6-EDE62756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F513B-1D39-4625-309B-24F07992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95007-0202-5407-509A-DA2408F81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901F-8E5E-4587-B237-DCDD473E2C7A}" type="datetimeFigureOut">
              <a:rPr lang="es-BO" smtClean="0"/>
              <a:t>11/4/2024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03E54-7D77-36AB-BE3D-E3DD5B9E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1D012-D406-0D1F-AC79-D32A61E4F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EC14-F693-44F6-B2AE-5C691CFDCA0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19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EEB855-903E-9154-7989-52806134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3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2E2DF0-5A9C-4384-BD42-A0584B34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9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10514F-F9EF-40CE-B1F3-43394785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869B58-5B0E-4309-92DF-1DBAE0737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EBD7C7-9D71-4962-A63B-0F014911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4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BE6038-7F92-A4E2-D893-84DAA121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73A6D5-D135-D537-C51C-E0A1E9F6B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B2DE65-7318-2BFF-C208-97DCCC91A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EE536B-D8B7-0916-D3E6-408A3860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9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8BBAC0-FEBE-9AA9-8EFB-64EF81A6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4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80839C-3010-4BE3-8C28-31AC6140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04"/>
            <a:ext cx="6096000" cy="68602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111A79-5148-4968-B9FD-51DC7C12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266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5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Elmer Villca Condori</dc:creator>
  <cp:lastModifiedBy>Elmer</cp:lastModifiedBy>
  <cp:revision>7</cp:revision>
  <dcterms:created xsi:type="dcterms:W3CDTF">2024-04-08T22:04:30Z</dcterms:created>
  <dcterms:modified xsi:type="dcterms:W3CDTF">2024-04-11T19:42:54Z</dcterms:modified>
</cp:coreProperties>
</file>