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4"/>
  </p:sldMasterIdLst>
  <p:sldIdLst>
    <p:sldId id="285" r:id="rId5"/>
    <p:sldId id="284" r:id="rId6"/>
    <p:sldId id="286" r:id="rId7"/>
    <p:sldId id="287" r:id="rId8"/>
    <p:sldId id="289" r:id="rId9"/>
    <p:sldId id="294" r:id="rId10"/>
    <p:sldId id="290" r:id="rId11"/>
    <p:sldId id="291" r:id="rId12"/>
    <p:sldId id="292" r:id="rId13"/>
    <p:sldId id="293" r:id="rId14"/>
    <p:sldId id="2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6" pos="3840">
          <p15:clr>
            <a:srgbClr val="A4A3A4"/>
          </p15:clr>
        </p15:guide>
        <p15:guide id="7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84B4"/>
    <a:srgbClr val="11227D"/>
    <a:srgbClr val="172DA6"/>
    <a:srgbClr val="005878"/>
    <a:srgbClr val="0EABB7"/>
    <a:srgbClr val="1B895F"/>
    <a:srgbClr val="4868E5"/>
    <a:srgbClr val="20A472"/>
    <a:srgbClr val="8F2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 showGuides="1">
      <p:cViewPr>
        <p:scale>
          <a:sx n="75" d="100"/>
          <a:sy n="75" d="100"/>
        </p:scale>
        <p:origin x="902" y="23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391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48">
            <a:extLst>
              <a:ext uri="{FF2B5EF4-FFF2-40B4-BE49-F238E27FC236}">
                <a16:creationId xmlns:a16="http://schemas.microsoft.com/office/drawing/2014/main" id="{D127D48E-3E09-48C7-AB33-FBD643EFA5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23914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Text Placeholder 50">
            <a:extLst>
              <a:ext uri="{FF2B5EF4-FFF2-40B4-BE49-F238E27FC236}">
                <a16:creationId xmlns:a16="http://schemas.microsoft.com/office/drawing/2014/main" id="{A1B91BF4-B790-4F67-98EB-FE905527BF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23914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48">
            <a:extLst>
              <a:ext uri="{FF2B5EF4-FFF2-40B4-BE49-F238E27FC236}">
                <a16:creationId xmlns:a16="http://schemas.microsoft.com/office/drawing/2014/main" id="{CCA5F33F-1634-427F-92BF-99A5ED52A4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34076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 50">
            <a:extLst>
              <a:ext uri="{FF2B5EF4-FFF2-40B4-BE49-F238E27FC236}">
                <a16:creationId xmlns:a16="http://schemas.microsoft.com/office/drawing/2014/main" id="{084F28D2-C99C-44DC-95CF-A18847F3B6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34076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2402522A-E098-4FB5-B454-D6FC98D90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44238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50">
            <a:extLst>
              <a:ext uri="{FF2B5EF4-FFF2-40B4-BE49-F238E27FC236}">
                <a16:creationId xmlns:a16="http://schemas.microsoft.com/office/drawing/2014/main" id="{18CF51EA-CDE2-4AA1-83CB-9DC6E212C3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44238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FE2BFCE7-D8D1-42B7-97F2-78B1D2CB5F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54400" y="4817717"/>
            <a:ext cx="1796396" cy="302186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Text Placeholder 50">
            <a:extLst>
              <a:ext uri="{FF2B5EF4-FFF2-40B4-BE49-F238E27FC236}">
                <a16:creationId xmlns:a16="http://schemas.microsoft.com/office/drawing/2014/main" id="{0C4E8DE7-5691-4470-BC2C-F9F6532248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54400" y="5210963"/>
            <a:ext cx="181356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C6ED5-DBEC-4BA5-9BFE-9A5E0ED8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2674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48">
            <a:extLst>
              <a:ext uri="{FF2B5EF4-FFF2-40B4-BE49-F238E27FC236}">
                <a16:creationId xmlns:a16="http://schemas.microsoft.com/office/drawing/2014/main" id="{C6E48CAB-F1C0-4E71-9686-C02A967E923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6182" y="4014522"/>
            <a:ext cx="118211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35" name="Text Placeholder 50">
            <a:extLst>
              <a:ext uri="{FF2B5EF4-FFF2-40B4-BE49-F238E27FC236}">
                <a16:creationId xmlns:a16="http://schemas.microsoft.com/office/drawing/2014/main" id="{7C226081-D459-4A68-9B23-0C804E6A63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618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8">
            <a:extLst>
              <a:ext uri="{FF2B5EF4-FFF2-40B4-BE49-F238E27FC236}">
                <a16:creationId xmlns:a16="http://schemas.microsoft.com/office/drawing/2014/main" id="{C32AE455-05F0-44FA-98C4-73D9C60DF89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39103" y="4014522"/>
            <a:ext cx="1208897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3C3FB663-073E-458E-A31A-B15112A0D37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839103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91332113-C9A3-4B1F-A973-C30104497DC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2202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CDAC2DE8-0B23-47D4-A121-018184C5D2B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22202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AE8613EE-32F0-4251-809B-6B9907E226C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04944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6E9683DA-61F6-48A0-9453-C03FB97940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04944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53C09CD9-E6F6-4AA3-968A-491D1568E73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555230" y="4014522"/>
            <a:ext cx="1181099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4457D5F2-D7AE-44A9-847A-D20086BCCC2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55230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4FBE8211-41BE-41C2-B826-94FD55BC0AA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38151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18C75666-F3E0-4AD7-8C05-FEFFEAE1D1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938151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66478F13-D9B8-4439-9B08-804CD6848E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32107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08844405-957A-4970-A2B6-D161FED665F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32107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6F067D31-AE61-48F0-A497-1908DC77F08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703992" y="4014522"/>
            <a:ext cx="1181098" cy="302186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5B4A526A-A40E-4B7D-94EC-5FDCAD2EAD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10703992" y="4486178"/>
            <a:ext cx="1182118" cy="1183101"/>
          </a:xfrm>
        </p:spPr>
        <p:txBody>
          <a:bodyPr lIns="0" rIns="0"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67390-01C5-4A4E-AF7F-79E8DB2B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9575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  <p15:guide id="2" pos="3840">
          <p15:clr>
            <a:srgbClr val="FBAE40"/>
          </p15:clr>
        </p15:guide>
        <p15:guide id="3" pos="5760">
          <p15:clr>
            <a:srgbClr val="FBAE40"/>
          </p15:clr>
        </p15:guide>
        <p15:guide id="4" pos="3984" userDrawn="1">
          <p15:clr>
            <a:srgbClr val="5ACBF0"/>
          </p15:clr>
        </p15:guide>
        <p15:guide id="5" pos="3696">
          <p15:clr>
            <a:srgbClr val="5ACBF0"/>
          </p15:clr>
        </p15:guide>
        <p15:guide id="6" pos="2064">
          <p15:clr>
            <a:srgbClr val="5ACBF0"/>
          </p15:clr>
        </p15:guide>
        <p15:guide id="7" pos="1776">
          <p15:clr>
            <a:srgbClr val="5ACBF0"/>
          </p15:clr>
        </p15:guide>
        <p15:guide id="8" pos="5616">
          <p15:clr>
            <a:srgbClr val="5ACBF0"/>
          </p15:clr>
        </p15:guide>
        <p15:guide id="9" pos="5904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14742123-85C4-4775-80AC-721BD7C162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8006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E1001174-581F-41A6-864B-D3BE932C2E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006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8">
            <a:extLst>
              <a:ext uri="{FF2B5EF4-FFF2-40B4-BE49-F238E27FC236}">
                <a16:creationId xmlns:a16="http://schemas.microsoft.com/office/drawing/2014/main" id="{2B649793-2AFC-43EE-8172-0EAB326F11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454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Text Placeholder 50">
            <a:extLst>
              <a:ext uri="{FF2B5EF4-FFF2-40B4-BE49-F238E27FC236}">
                <a16:creationId xmlns:a16="http://schemas.microsoft.com/office/drawing/2014/main" id="{5B27745F-27CA-45D0-BE8E-A9C3B168F4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7454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8">
            <a:extLst>
              <a:ext uri="{FF2B5EF4-FFF2-40B4-BE49-F238E27FC236}">
                <a16:creationId xmlns:a16="http://schemas.microsoft.com/office/drawing/2014/main" id="{58782C77-F426-4586-AF09-D07E1E8737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97900" y="1776098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5" name="Text Placeholder 50">
            <a:extLst>
              <a:ext uri="{FF2B5EF4-FFF2-40B4-BE49-F238E27FC236}">
                <a16:creationId xmlns:a16="http://schemas.microsoft.com/office/drawing/2014/main" id="{E04DA729-6A59-4BC5-8955-DF4D12F125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97900" y="2111375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48">
            <a:extLst>
              <a:ext uri="{FF2B5EF4-FFF2-40B4-BE49-F238E27FC236}">
                <a16:creationId xmlns:a16="http://schemas.microsoft.com/office/drawing/2014/main" id="{F6AF03D4-E441-4447-876C-A1B030223E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8006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7" name="Text Placeholder 50">
            <a:extLst>
              <a:ext uri="{FF2B5EF4-FFF2-40B4-BE49-F238E27FC236}">
                <a16:creationId xmlns:a16="http://schemas.microsoft.com/office/drawing/2014/main" id="{679D428E-9700-4E19-8364-70006C3E76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8006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8">
            <a:extLst>
              <a:ext uri="{FF2B5EF4-FFF2-40B4-BE49-F238E27FC236}">
                <a16:creationId xmlns:a16="http://schemas.microsoft.com/office/drawing/2014/main" id="{5B64A0D9-EA5C-4EC1-981A-0FD223A62FB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7454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9" name="Text Placeholder 50">
            <a:extLst>
              <a:ext uri="{FF2B5EF4-FFF2-40B4-BE49-F238E27FC236}">
                <a16:creationId xmlns:a16="http://schemas.microsoft.com/office/drawing/2014/main" id="{7F9CD6F4-7AEE-42A4-B26D-96BE3E9003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7454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82EA5B58-66CC-4197-BAC3-D0A39558DB0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97900" y="2914739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5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1" name="Text Placeholder 50">
            <a:extLst>
              <a:ext uri="{FF2B5EF4-FFF2-40B4-BE49-F238E27FC236}">
                <a16:creationId xmlns:a16="http://schemas.microsoft.com/office/drawing/2014/main" id="{B76C47B4-A585-4CAC-933A-2E6D1938D17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697900" y="3254810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563D0C18-5125-4D0F-B46D-76AE182B3FA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8006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3" name="Text Placeholder 50">
            <a:extLst>
              <a:ext uri="{FF2B5EF4-FFF2-40B4-BE49-F238E27FC236}">
                <a16:creationId xmlns:a16="http://schemas.microsoft.com/office/drawing/2014/main" id="{10634501-CE83-42B9-8572-5C6B737108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8006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54844B85-1B28-4340-AA8C-10A0C2A36C9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7454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5" name="Text Placeholder 50">
            <a:extLst>
              <a:ext uri="{FF2B5EF4-FFF2-40B4-BE49-F238E27FC236}">
                <a16:creationId xmlns:a16="http://schemas.microsoft.com/office/drawing/2014/main" id="{31BB84F0-3823-46DB-BCEF-5EF3F8E680C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7454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48">
            <a:extLst>
              <a:ext uri="{FF2B5EF4-FFF2-40B4-BE49-F238E27FC236}">
                <a16:creationId xmlns:a16="http://schemas.microsoft.com/office/drawing/2014/main" id="{D4D4EE7B-E029-47B3-BC18-D53E810711C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697900" y="4057987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7" name="Text Placeholder 50">
            <a:extLst>
              <a:ext uri="{FF2B5EF4-FFF2-40B4-BE49-F238E27FC236}">
                <a16:creationId xmlns:a16="http://schemas.microsoft.com/office/drawing/2014/main" id="{C088BE45-14DC-4551-A5FC-93D0BA99188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697900" y="4392591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48">
            <a:extLst>
              <a:ext uri="{FF2B5EF4-FFF2-40B4-BE49-F238E27FC236}">
                <a16:creationId xmlns:a16="http://schemas.microsoft.com/office/drawing/2014/main" id="{120E072F-4FF5-422F-B7FD-BE3DF026010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8006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69" name="Text Placeholder 50">
            <a:extLst>
              <a:ext uri="{FF2B5EF4-FFF2-40B4-BE49-F238E27FC236}">
                <a16:creationId xmlns:a16="http://schemas.microsoft.com/office/drawing/2014/main" id="{E73E6162-F4E3-4F6D-BA12-6B5918E23B8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006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48">
            <a:extLst>
              <a:ext uri="{FF2B5EF4-FFF2-40B4-BE49-F238E27FC236}">
                <a16:creationId xmlns:a16="http://schemas.microsoft.com/office/drawing/2014/main" id="{C9938F8E-67A2-401C-882C-ED04C7E522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67454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1" name="Text Placeholder 50">
            <a:extLst>
              <a:ext uri="{FF2B5EF4-FFF2-40B4-BE49-F238E27FC236}">
                <a16:creationId xmlns:a16="http://schemas.microsoft.com/office/drawing/2014/main" id="{E683DBE3-DCA5-4538-A253-E60ED2C4B6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67454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48">
            <a:extLst>
              <a:ext uri="{FF2B5EF4-FFF2-40B4-BE49-F238E27FC236}">
                <a16:creationId xmlns:a16="http://schemas.microsoft.com/office/drawing/2014/main" id="{6F8B9E2C-BE06-4536-A348-4640A2DA1BF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697900" y="5231920"/>
            <a:ext cx="2159000" cy="302186"/>
          </a:xfrm>
        </p:spPr>
        <p:txBody>
          <a:bodyPr>
            <a:no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3" name="Text Placeholder 50">
            <a:extLst>
              <a:ext uri="{FF2B5EF4-FFF2-40B4-BE49-F238E27FC236}">
                <a16:creationId xmlns:a16="http://schemas.microsoft.com/office/drawing/2014/main" id="{B9A57CE7-FAE2-490F-A8F8-402B5F3A74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697900" y="5566524"/>
            <a:ext cx="2179637" cy="70643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1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11859-7CC8-480B-BA0E-18BB16B3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9134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4" userDrawn="1">
          <p15:clr>
            <a:srgbClr val="FBAE40"/>
          </p15:clr>
        </p15:guide>
        <p15:guide id="2" pos="5112">
          <p15:clr>
            <a:srgbClr val="FBAE40"/>
          </p15:clr>
        </p15:guide>
        <p15:guide id="4" pos="5256">
          <p15:clr>
            <a:srgbClr val="5ACBF0"/>
          </p15:clr>
        </p15:guide>
        <p15:guide id="5" pos="4968" userDrawn="1">
          <p15:clr>
            <a:srgbClr val="5ACBF0"/>
          </p15:clr>
        </p15:guide>
        <p15:guide id="6" pos="2688" userDrawn="1">
          <p15:clr>
            <a:srgbClr val="5ACBF0"/>
          </p15:clr>
        </p15:guide>
        <p15:guide id="7" pos="2400" userDrawn="1">
          <p15:clr>
            <a:srgbClr val="5ACBF0"/>
          </p15:clr>
        </p15:guide>
        <p15:guide id="10" pos="144">
          <p15:clr>
            <a:srgbClr val="5ACBF0"/>
          </p15:clr>
        </p15:guide>
        <p15:guide id="11" orient="horz" pos="4176">
          <p15:clr>
            <a:srgbClr val="5ACBF0"/>
          </p15:clr>
        </p15:guide>
        <p15:guide id="12" pos="7536">
          <p15:clr>
            <a:srgbClr val="5ACBF0"/>
          </p15:clr>
        </p15:guide>
        <p15:guide id="13" orient="horz" pos="14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90B616-241D-4DFE-BC2F-C001ED77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124" y="457200"/>
            <a:ext cx="11731752" cy="63093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E909E-CC4A-4E51-BC02-B893225D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124" y="1825625"/>
            <a:ext cx="117317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B6EE4-1695-4DD6-9758-84FFE963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01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FDAD0-21E9-42D0-8C63-C6563197FC13}" type="datetimeFigureOut">
              <a:rPr lang="en-US" smtClean="0"/>
              <a:t>4/28/2021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3250D-A8F9-4682-AD84-FD37BCAA6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9280" y="6356350"/>
            <a:ext cx="5933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1A788-841D-41AB-A983-152B6532F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867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E3823-CC86-4AC6-95C0-DC3ECA80F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4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0" r:id="rId3"/>
  </p:sldLayoutIdLst>
  <p:txStyles>
    <p:titleStyle>
      <a:lvl1pPr algn="ctr" defTabSz="914400" rtl="0" eaLnBrk="1" latinLnBrk="0" hangingPunct="1">
        <a:lnSpc>
          <a:spcPct val="90000"/>
        </a:lnSpc>
        <a:spcBef>
          <a:spcPts val="100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.xml"/><Relationship Id="rId4" Type="http://schemas.openxmlformats.org/officeDocument/2006/relationships/hyperlink" Target="main_menu.cp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7.xml"/><Relationship Id="rId7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1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D75C57-5F0C-41CC-8B9B-F5A12ACA63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738892" y="3331676"/>
            <a:ext cx="5174463" cy="302186"/>
          </a:xfrm>
        </p:spPr>
        <p:txBody>
          <a:bodyPr/>
          <a:lstStyle/>
          <a:p>
            <a:r>
              <a:rPr lang="en-IN" sz="3600" dirty="0"/>
              <a:t>2CP09 : Programming lab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169E9-4752-4035-9716-84F853B030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593789" y="3993119"/>
            <a:ext cx="4036511" cy="302186"/>
          </a:xfrm>
        </p:spPr>
        <p:txBody>
          <a:bodyPr/>
          <a:lstStyle/>
          <a:p>
            <a:r>
              <a:rPr lang="en-IN" sz="3200" dirty="0"/>
              <a:t>Topic: Maze Runner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0F17E-2AA6-4269-92DC-7CA799DD82B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75788" y="5349892"/>
            <a:ext cx="3156952" cy="1183101"/>
          </a:xfrm>
        </p:spPr>
        <p:txBody>
          <a:bodyPr/>
          <a:lstStyle/>
          <a:p>
            <a:r>
              <a:rPr lang="en-IN" sz="1600" dirty="0"/>
              <a:t>Bhumit Bedse (19CP012)</a:t>
            </a:r>
          </a:p>
          <a:p>
            <a:r>
              <a:rPr lang="en-IN" sz="1600" dirty="0"/>
              <a:t>Ujef Malek (19CP013)</a:t>
            </a:r>
          </a:p>
          <a:p>
            <a:r>
              <a:rPr lang="en-IN" sz="1600" dirty="0"/>
              <a:t>Jimish Ravat (19CP015)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2A9478-6A27-48CA-8DF0-4636C52975E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575788" y="4926635"/>
            <a:ext cx="1771649" cy="302186"/>
          </a:xfrm>
        </p:spPr>
        <p:txBody>
          <a:bodyPr/>
          <a:lstStyle/>
          <a:p>
            <a:r>
              <a:rPr lang="en-IN" sz="2400" dirty="0"/>
              <a:t>Submitted By: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0CB739A-6971-4CE2-9D9D-3F4389B6C14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7307" y="5349891"/>
            <a:ext cx="1756838" cy="1183101"/>
          </a:xfrm>
        </p:spPr>
        <p:txBody>
          <a:bodyPr vert="horz" lIns="0" tIns="45720" rIns="0" bIns="45720" rtlCol="0">
            <a:noAutofit/>
          </a:bodyPr>
          <a:lstStyle/>
          <a:p>
            <a:r>
              <a:rPr lang="en-IN" sz="2000" dirty="0"/>
              <a:t>N. M. Patel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142DBFD-7CCF-461C-93F9-076ED2DAD58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26682" y="4926635"/>
            <a:ext cx="2023718" cy="302186"/>
          </a:xfrm>
        </p:spPr>
        <p:txBody>
          <a:bodyPr/>
          <a:lstStyle/>
          <a:p>
            <a:r>
              <a:rPr lang="en-IN" sz="2400" dirty="0"/>
              <a:t>Submitted To: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20B55720-C6BF-4337-9273-16D150E2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248" y="128927"/>
            <a:ext cx="11731752" cy="630936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Birla Vishwakarma Mahavidhyalaya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25AF7E7-0B26-4E0D-A906-BBCCCBE93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23" b="99087" l="2609" r="96957">
                        <a14:foregroundMark x1="36957" y1="29224" x2="57826" y2="34703"/>
                        <a14:foregroundMark x1="57826" y1="39269" x2="59130" y2="27854"/>
                        <a14:foregroundMark x1="38696" y1="7763" x2="22609" y2="24201"/>
                        <a14:foregroundMark x1="22609" y1="24201" x2="20000" y2="47945"/>
                        <a14:foregroundMark x1="43478" y1="10046" x2="66087" y2="10502"/>
                        <a14:foregroundMark x1="66087" y1="10502" x2="69565" y2="11872"/>
                        <a14:foregroundMark x1="54783" y1="5023" x2="44348" y2="5479"/>
                        <a14:foregroundMark x1="4348" y1="75342" x2="22609" y2="89954"/>
                        <a14:foregroundMark x1="22609" y1="89954" x2="67826" y2="93607"/>
                        <a14:foregroundMark x1="80785" y1="80365" x2="83913" y2="77169"/>
                        <a14:foregroundMark x1="79891" y1="81279" x2="80785" y2="80365"/>
                        <a14:foregroundMark x1="67826" y1="93607" x2="79891" y2="81279"/>
                        <a14:foregroundMark x1="83913" y1="77169" x2="90000" y2="75799"/>
                        <a14:foregroundMark x1="6522" y1="73059" x2="3043" y2="73059"/>
                        <a14:foregroundMark x1="97391" y1="74429" x2="97391" y2="84018"/>
                        <a14:foregroundMark x1="51304" y1="99087" x2="51304" y2="99087"/>
                        <a14:backgroundMark x1="38261" y1="72146" x2="38261" y2="72146"/>
                        <a14:backgroundMark x1="24348" y1="78995" x2="24348" y2="78995"/>
                        <a14:backgroundMark x1="31304" y1="83105" x2="31304" y2="83105"/>
                        <a14:backgroundMark x1="45217" y1="84932" x2="45217" y2="84932"/>
                        <a14:backgroundMark x1="71739" y1="80365" x2="71739" y2="80365"/>
                        <a14:backgroundMark x1="77391" y1="81279" x2="77391" y2="81279"/>
                      </a14:backgroundRemoval>
                    </a14:imgEffect>
                    <a14:imgEffect>
                      <a14:sharpenSoften amount="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2929" y="908643"/>
            <a:ext cx="219075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6BCEAEC2-02D2-4BF1-BE5C-F6BC9AC99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09961" cy="726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47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8F12D397-DD07-4A6E-9137-BD3AE98AF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527491" cy="725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4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3415C901-039D-4058-80C7-5ABA400CDB06}"/>
              </a:ext>
            </a:extLst>
          </p:cNvPr>
          <p:cNvSpPr/>
          <p:nvPr/>
        </p:nvSpPr>
        <p:spPr>
          <a:xfrm>
            <a:off x="427950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966DA334-7569-42CB-95CD-419F4AC26092}"/>
              </a:ext>
            </a:extLst>
          </p:cNvPr>
          <p:cNvSpPr/>
          <p:nvPr/>
        </p:nvSpPr>
        <p:spPr>
          <a:xfrm>
            <a:off x="65786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3</a:t>
            </a:r>
          </a:p>
        </p:txBody>
      </p:sp>
      <p:sp>
        <p:nvSpPr>
          <p:cNvPr id="6" name="Oval 5">
            <a:hlinkClick r:id="rId4" action="ppaction://hlinkfile"/>
            <a:extLst>
              <a:ext uri="{FF2B5EF4-FFF2-40B4-BE49-F238E27FC236}">
                <a16:creationId xmlns:a16="http://schemas.microsoft.com/office/drawing/2014/main" id="{6D8E2964-D9A5-4A16-8604-F04921C189EB}"/>
              </a:ext>
            </a:extLst>
          </p:cNvPr>
          <p:cNvSpPr/>
          <p:nvPr/>
        </p:nvSpPr>
        <p:spPr>
          <a:xfrm>
            <a:off x="8877806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9" name="Oval 18">
            <a:hlinkClick r:id="rId5" action="ppaction://hlinksldjump"/>
            <a:extLst>
              <a:ext uri="{FF2B5EF4-FFF2-40B4-BE49-F238E27FC236}">
                <a16:creationId xmlns:a16="http://schemas.microsoft.com/office/drawing/2014/main" id="{FC17936A-EE2B-4C30-A31C-496282D48B87}"/>
              </a:ext>
            </a:extLst>
          </p:cNvPr>
          <p:cNvSpPr/>
          <p:nvPr/>
        </p:nvSpPr>
        <p:spPr>
          <a:xfrm>
            <a:off x="1980355" y="2661651"/>
            <a:ext cx="1160580" cy="116058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23" name="Freeform: Shape 22" descr="timeline ">
            <a:extLst>
              <a:ext uri="{FF2B5EF4-FFF2-40B4-BE49-F238E27FC236}">
                <a16:creationId xmlns:a16="http://schemas.microsoft.com/office/drawing/2014/main" id="{7889103E-B405-4427-BC20-A3CA893D099A}"/>
              </a:ext>
            </a:extLst>
          </p:cNvPr>
          <p:cNvSpPr/>
          <p:nvPr/>
        </p:nvSpPr>
        <p:spPr>
          <a:xfrm flipH="1" flipV="1">
            <a:off x="1392439" y="2020391"/>
            <a:ext cx="9252295" cy="2410190"/>
          </a:xfrm>
          <a:custGeom>
            <a:avLst/>
            <a:gdLst>
              <a:gd name="connsiteX0" fmla="*/ 1192508 w 9252295"/>
              <a:gd name="connsiteY0" fmla="*/ 2410190 h 2410190"/>
              <a:gd name="connsiteX1" fmla="*/ 0 w 9252295"/>
              <a:gd name="connsiteY1" fmla="*/ 1217682 h 2410190"/>
              <a:gd name="connsiteX2" fmla="*/ 1107 w 9252295"/>
              <a:gd name="connsiteY2" fmla="*/ 1206703 h 2410190"/>
              <a:gd name="connsiteX3" fmla="*/ 96158 w 9252295"/>
              <a:gd name="connsiteY3" fmla="*/ 1206703 h 2410190"/>
              <a:gd name="connsiteX4" fmla="*/ 95051 w 9252295"/>
              <a:gd name="connsiteY4" fmla="*/ 1217682 h 2410190"/>
              <a:gd name="connsiteX5" fmla="*/ 1192508 w 9252295"/>
              <a:gd name="connsiteY5" fmla="*/ 2315139 h 2410190"/>
              <a:gd name="connsiteX6" fmla="*/ 2289965 w 9252295"/>
              <a:gd name="connsiteY6" fmla="*/ 1217682 h 2410190"/>
              <a:gd name="connsiteX7" fmla="*/ 2289554 w 9252295"/>
              <a:gd name="connsiteY7" fmla="*/ 1209531 h 2410190"/>
              <a:gd name="connsiteX8" fmla="*/ 2290085 w 9252295"/>
              <a:gd name="connsiteY8" fmla="*/ 1209531 h 2410190"/>
              <a:gd name="connsiteX9" fmla="*/ 2295831 w 9252295"/>
              <a:gd name="connsiteY9" fmla="*/ 1095755 h 2410190"/>
              <a:gd name="connsiteX10" fmla="*/ 3482182 w 9252295"/>
              <a:gd name="connsiteY10" fmla="*/ 25174 h 2410190"/>
              <a:gd name="connsiteX11" fmla="*/ 4668533 w 9252295"/>
              <a:gd name="connsiteY11" fmla="*/ 1095755 h 2410190"/>
              <a:gd name="connsiteX12" fmla="*/ 4674278 w 9252295"/>
              <a:gd name="connsiteY12" fmla="*/ 1209531 h 2410190"/>
              <a:gd name="connsiteX13" fmla="*/ 4673516 w 9252295"/>
              <a:gd name="connsiteY13" fmla="*/ 1209531 h 2410190"/>
              <a:gd name="connsiteX14" fmla="*/ 4678322 w 9252295"/>
              <a:gd name="connsiteY14" fmla="*/ 1304717 h 2410190"/>
              <a:gd name="connsiteX15" fmla="*/ 5770114 w 9252295"/>
              <a:gd name="connsiteY15" fmla="*/ 2289966 h 2410190"/>
              <a:gd name="connsiteX16" fmla="*/ 6861904 w 9252295"/>
              <a:gd name="connsiteY16" fmla="*/ 1304717 h 2410190"/>
              <a:gd name="connsiteX17" fmla="*/ 6867159 w 9252295"/>
              <a:gd name="connsiteY17" fmla="*/ 1200660 h 2410190"/>
              <a:gd name="connsiteX18" fmla="*/ 6867690 w 9252295"/>
              <a:gd name="connsiteY18" fmla="*/ 1200660 h 2410190"/>
              <a:gd name="connsiteX19" fmla="*/ 6867279 w 9252295"/>
              <a:gd name="connsiteY19" fmla="*/ 1192508 h 2410190"/>
              <a:gd name="connsiteX20" fmla="*/ 8059787 w 9252295"/>
              <a:gd name="connsiteY20" fmla="*/ 0 h 2410190"/>
              <a:gd name="connsiteX21" fmla="*/ 9252295 w 9252295"/>
              <a:gd name="connsiteY21" fmla="*/ 1192508 h 2410190"/>
              <a:gd name="connsiteX22" fmla="*/ 9251964 w 9252295"/>
              <a:gd name="connsiteY22" fmla="*/ 1195794 h 2410190"/>
              <a:gd name="connsiteX23" fmla="*/ 9156913 w 9252295"/>
              <a:gd name="connsiteY23" fmla="*/ 1195794 h 2410190"/>
              <a:gd name="connsiteX24" fmla="*/ 9157244 w 9252295"/>
              <a:gd name="connsiteY24" fmla="*/ 1192508 h 2410190"/>
              <a:gd name="connsiteX25" fmla="*/ 8059787 w 9252295"/>
              <a:gd name="connsiteY25" fmla="*/ 95051 h 2410190"/>
              <a:gd name="connsiteX26" fmla="*/ 6962330 w 9252295"/>
              <a:gd name="connsiteY26" fmla="*/ 1192508 h 2410190"/>
              <a:gd name="connsiteX27" fmla="*/ 6962741 w 9252295"/>
              <a:gd name="connsiteY27" fmla="*/ 1200660 h 2410190"/>
              <a:gd name="connsiteX28" fmla="*/ 6962209 w 9252295"/>
              <a:gd name="connsiteY28" fmla="*/ 1200660 h 2410190"/>
              <a:gd name="connsiteX29" fmla="*/ 6956464 w 9252295"/>
              <a:gd name="connsiteY29" fmla="*/ 1314435 h 2410190"/>
              <a:gd name="connsiteX30" fmla="*/ 5770114 w 9252295"/>
              <a:gd name="connsiteY30" fmla="*/ 2385016 h 2410190"/>
              <a:gd name="connsiteX31" fmla="*/ 4583763 w 9252295"/>
              <a:gd name="connsiteY31" fmla="*/ 1314435 h 2410190"/>
              <a:gd name="connsiteX32" fmla="*/ 4578017 w 9252295"/>
              <a:gd name="connsiteY32" fmla="*/ 1200660 h 2410190"/>
              <a:gd name="connsiteX33" fmla="*/ 4578780 w 9252295"/>
              <a:gd name="connsiteY33" fmla="*/ 1200660 h 2410190"/>
              <a:gd name="connsiteX34" fmla="*/ 4573974 w 9252295"/>
              <a:gd name="connsiteY34" fmla="*/ 1105474 h 2410190"/>
              <a:gd name="connsiteX35" fmla="*/ 3482182 w 9252295"/>
              <a:gd name="connsiteY35" fmla="*/ 120225 h 2410190"/>
              <a:gd name="connsiteX36" fmla="*/ 2390391 w 9252295"/>
              <a:gd name="connsiteY36" fmla="*/ 1105474 h 2410190"/>
              <a:gd name="connsiteX37" fmla="*/ 2385136 w 9252295"/>
              <a:gd name="connsiteY37" fmla="*/ 1209531 h 2410190"/>
              <a:gd name="connsiteX38" fmla="*/ 2384604 w 9252295"/>
              <a:gd name="connsiteY38" fmla="*/ 1209531 h 2410190"/>
              <a:gd name="connsiteX39" fmla="*/ 2385016 w 9252295"/>
              <a:gd name="connsiteY39" fmla="*/ 1217682 h 2410190"/>
              <a:gd name="connsiteX40" fmla="*/ 1192508 w 9252295"/>
              <a:gd name="connsiteY40" fmla="*/ 2410190 h 24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252295" h="2410190">
                <a:moveTo>
                  <a:pt x="1192508" y="2410190"/>
                </a:moveTo>
                <a:cubicBezTo>
                  <a:pt x="533904" y="2410190"/>
                  <a:pt x="0" y="1876286"/>
                  <a:pt x="0" y="1217682"/>
                </a:cubicBezTo>
                <a:lnTo>
                  <a:pt x="1107" y="1206703"/>
                </a:lnTo>
                <a:lnTo>
                  <a:pt x="96158" y="1206703"/>
                </a:lnTo>
                <a:lnTo>
                  <a:pt x="95051" y="1217682"/>
                </a:lnTo>
                <a:cubicBezTo>
                  <a:pt x="95051" y="1823791"/>
                  <a:pt x="586400" y="2315139"/>
                  <a:pt x="1192508" y="2315139"/>
                </a:cubicBezTo>
                <a:cubicBezTo>
                  <a:pt x="1798616" y="2315139"/>
                  <a:pt x="2289965" y="1823791"/>
                  <a:pt x="2289965" y="1217682"/>
                </a:cubicBezTo>
                <a:lnTo>
                  <a:pt x="2289554" y="1209531"/>
                </a:lnTo>
                <a:lnTo>
                  <a:pt x="2290085" y="1209531"/>
                </a:lnTo>
                <a:lnTo>
                  <a:pt x="2295831" y="1095755"/>
                </a:lnTo>
                <a:cubicBezTo>
                  <a:pt x="2356899" y="494427"/>
                  <a:pt x="2864742" y="25174"/>
                  <a:pt x="3482182" y="25174"/>
                </a:cubicBezTo>
                <a:cubicBezTo>
                  <a:pt x="4099623" y="25174"/>
                  <a:pt x="4607465" y="494427"/>
                  <a:pt x="4668533" y="1095755"/>
                </a:cubicBezTo>
                <a:lnTo>
                  <a:pt x="4674278" y="1209531"/>
                </a:lnTo>
                <a:lnTo>
                  <a:pt x="4673516" y="1209531"/>
                </a:lnTo>
                <a:lnTo>
                  <a:pt x="4678322" y="1304717"/>
                </a:lnTo>
                <a:cubicBezTo>
                  <a:pt x="4734523" y="1858116"/>
                  <a:pt x="5201886" y="2289966"/>
                  <a:pt x="5770114" y="2289966"/>
                </a:cubicBezTo>
                <a:cubicBezTo>
                  <a:pt x="6338340" y="2289966"/>
                  <a:pt x="6805704" y="1858116"/>
                  <a:pt x="6861904" y="1304717"/>
                </a:cubicBezTo>
                <a:lnTo>
                  <a:pt x="6867159" y="1200660"/>
                </a:lnTo>
                <a:lnTo>
                  <a:pt x="6867690" y="1200660"/>
                </a:lnTo>
                <a:lnTo>
                  <a:pt x="6867279" y="1192508"/>
                </a:lnTo>
                <a:cubicBezTo>
                  <a:pt x="6867279" y="533905"/>
                  <a:pt x="7401183" y="0"/>
                  <a:pt x="8059787" y="0"/>
                </a:cubicBezTo>
                <a:cubicBezTo>
                  <a:pt x="8718390" y="0"/>
                  <a:pt x="9252295" y="533905"/>
                  <a:pt x="9252295" y="1192508"/>
                </a:cubicBezTo>
                <a:lnTo>
                  <a:pt x="9251964" y="1195794"/>
                </a:lnTo>
                <a:lnTo>
                  <a:pt x="9156913" y="1195794"/>
                </a:lnTo>
                <a:lnTo>
                  <a:pt x="9157244" y="1192508"/>
                </a:lnTo>
                <a:cubicBezTo>
                  <a:pt x="9157244" y="586400"/>
                  <a:pt x="8665895" y="95051"/>
                  <a:pt x="8059787" y="95051"/>
                </a:cubicBezTo>
                <a:cubicBezTo>
                  <a:pt x="7453679" y="95051"/>
                  <a:pt x="6962330" y="586400"/>
                  <a:pt x="6962330" y="1192508"/>
                </a:cubicBezTo>
                <a:lnTo>
                  <a:pt x="6962741" y="1200660"/>
                </a:lnTo>
                <a:lnTo>
                  <a:pt x="6962209" y="1200660"/>
                </a:lnTo>
                <a:lnTo>
                  <a:pt x="6956464" y="1314435"/>
                </a:lnTo>
                <a:cubicBezTo>
                  <a:pt x="6895396" y="1915764"/>
                  <a:pt x="6387554" y="2385016"/>
                  <a:pt x="5770114" y="2385016"/>
                </a:cubicBezTo>
                <a:cubicBezTo>
                  <a:pt x="5152672" y="2385016"/>
                  <a:pt x="4644831" y="1915764"/>
                  <a:pt x="4583763" y="1314435"/>
                </a:cubicBezTo>
                <a:lnTo>
                  <a:pt x="4578017" y="1200660"/>
                </a:lnTo>
                <a:lnTo>
                  <a:pt x="4578780" y="1200660"/>
                </a:lnTo>
                <a:lnTo>
                  <a:pt x="4573974" y="1105474"/>
                </a:lnTo>
                <a:cubicBezTo>
                  <a:pt x="4517772" y="552075"/>
                  <a:pt x="4050409" y="120225"/>
                  <a:pt x="3482182" y="120225"/>
                </a:cubicBezTo>
                <a:cubicBezTo>
                  <a:pt x="2913956" y="120225"/>
                  <a:pt x="2446592" y="552075"/>
                  <a:pt x="2390391" y="1105474"/>
                </a:cubicBezTo>
                <a:lnTo>
                  <a:pt x="2385136" y="1209531"/>
                </a:lnTo>
                <a:lnTo>
                  <a:pt x="2384604" y="1209531"/>
                </a:lnTo>
                <a:lnTo>
                  <a:pt x="2385016" y="1217682"/>
                </a:lnTo>
                <a:cubicBezTo>
                  <a:pt x="2385016" y="1876286"/>
                  <a:pt x="1851111" y="2410190"/>
                  <a:pt x="1192508" y="2410190"/>
                </a:cubicBezTo>
                <a:close/>
              </a:path>
            </a:pathLst>
          </a:custGeom>
          <a:gradFill flip="none" rotWithShape="1">
            <a:gsLst>
              <a:gs pos="61000">
                <a:srgbClr val="00B0F0"/>
              </a:gs>
              <a:gs pos="39000">
                <a:schemeClr val="accent5"/>
              </a:gs>
              <a:gs pos="18000">
                <a:schemeClr val="accent4"/>
              </a:gs>
              <a:gs pos="92000">
                <a:schemeClr val="accent3"/>
              </a:gs>
            </a:gsLst>
            <a:lin ang="10800000" scaled="0"/>
            <a:tileRect/>
          </a:gra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2" name="Oval 1" descr="timeline endpoints">
            <a:extLst>
              <a:ext uri="{FF2B5EF4-FFF2-40B4-BE49-F238E27FC236}">
                <a16:creationId xmlns:a16="http://schemas.microsoft.com/office/drawing/2014/main" id="{81AA7F01-98B3-49CE-A287-1B558536C306}"/>
              </a:ext>
            </a:extLst>
          </p:cNvPr>
          <p:cNvSpPr/>
          <p:nvPr/>
        </p:nvSpPr>
        <p:spPr>
          <a:xfrm>
            <a:off x="1320120" y="3149771"/>
            <a:ext cx="218092" cy="218092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 descr="timeline endpoints">
            <a:extLst>
              <a:ext uri="{FF2B5EF4-FFF2-40B4-BE49-F238E27FC236}">
                <a16:creationId xmlns:a16="http://schemas.microsoft.com/office/drawing/2014/main" id="{491CCD59-030F-4F79-9A33-EBC86A2EC9FE}"/>
              </a:ext>
            </a:extLst>
          </p:cNvPr>
          <p:cNvSpPr/>
          <p:nvPr/>
        </p:nvSpPr>
        <p:spPr>
          <a:xfrm>
            <a:off x="10480529" y="3149771"/>
            <a:ext cx="218092" cy="218092"/>
          </a:xfrm>
          <a:prstGeom prst="ellipse">
            <a:avLst/>
          </a:prstGeom>
          <a:solidFill>
            <a:srgbClr val="20A472"/>
          </a:solidFill>
          <a:ln w="76200">
            <a:solidFill>
              <a:srgbClr val="20A4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0A472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086B1F-4F6D-4493-AE84-2520E9364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12" y="4807182"/>
            <a:ext cx="2300190" cy="302186"/>
          </a:xfrm>
        </p:spPr>
        <p:txBody>
          <a:bodyPr/>
          <a:lstStyle/>
          <a:p>
            <a:r>
              <a:rPr lang="en-US" sz="3600" dirty="0"/>
              <a:t>Overview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EFC63F8-23B1-4F22-9868-15EB446170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34076" y="4848400"/>
            <a:ext cx="2310162" cy="302186"/>
          </a:xfrm>
        </p:spPr>
        <p:txBody>
          <a:bodyPr/>
          <a:lstStyle/>
          <a:p>
            <a:r>
              <a:rPr lang="en-US" sz="3200" dirty="0"/>
              <a:t>Algorithm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5A6A695-5271-4895-88EF-663A3F593E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18586" y="4848400"/>
            <a:ext cx="2433568" cy="302186"/>
          </a:xfrm>
        </p:spPr>
        <p:txBody>
          <a:bodyPr/>
          <a:lstStyle/>
          <a:p>
            <a:pPr algn="ctr"/>
            <a:r>
              <a:rPr lang="en-US" sz="3200" dirty="0"/>
              <a:t>Pseudo </a:t>
            </a:r>
          </a:p>
          <a:p>
            <a:pPr algn="ctr"/>
            <a:r>
              <a:rPr lang="en-US" sz="3200" dirty="0"/>
              <a:t>Code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CD04606-2C05-4AC9-9F6C-C0E9EDF1BC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2154" y="4848400"/>
            <a:ext cx="2883419" cy="302186"/>
          </a:xfrm>
        </p:spPr>
        <p:txBody>
          <a:bodyPr/>
          <a:lstStyle/>
          <a:p>
            <a:pPr algn="ctr"/>
            <a:r>
              <a:rPr lang="en-US" sz="3200" dirty="0"/>
              <a:t>Actual Implementation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F28D01B5-A5BC-45A3-8718-13BDC694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Roadmap</a:t>
            </a:r>
          </a:p>
        </p:txBody>
      </p:sp>
    </p:spTree>
    <p:extLst>
      <p:ext uri="{BB962C8B-B14F-4D97-AF65-F5344CB8AC3E}">
        <p14:creationId xmlns:p14="http://schemas.microsoft.com/office/powerpoint/2010/main" val="4230622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6E641-6934-4695-8552-1ACBED0CC3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0546" y="1790172"/>
            <a:ext cx="7251330" cy="118310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200" dirty="0"/>
              <a:t>Maze runner is simple single player game</a:t>
            </a:r>
          </a:p>
          <a:p>
            <a:r>
              <a:rPr lang="en-IN" sz="3200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3200" dirty="0"/>
              <a:t>Here player have to find the path from the origin to the given destination in order to win the game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8864B99-864D-44F0-AD0C-0905291F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/>
                </a:solidFill>
              </a:rPr>
              <a:t>Maze Runner</a:t>
            </a:r>
          </a:p>
        </p:txBody>
      </p:sp>
      <p:pic>
        <p:nvPicPr>
          <p:cNvPr id="1026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068B7134-445F-4759-9125-EC4CF123CE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27" r="24835"/>
          <a:stretch/>
        </p:blipFill>
        <p:spPr bwMode="auto">
          <a:xfrm>
            <a:off x="392233" y="1612138"/>
            <a:ext cx="3980873" cy="363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70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11F79C7D-0A5F-403C-80EB-4D2A487E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5" y="64941"/>
            <a:ext cx="11731752" cy="630936"/>
          </a:xfrm>
        </p:spPr>
        <p:txBody>
          <a:bodyPr/>
          <a:lstStyle/>
          <a:p>
            <a:r>
              <a:rPr lang="en-IN" sz="6000" b="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2" action="ppaction://hlinksldjump"/>
              </a:rPr>
              <a:t>Algorithm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025727-3CF6-406E-9C35-98F6C6093BB5}"/>
              </a:ext>
            </a:extLst>
          </p:cNvPr>
          <p:cNvSpPr/>
          <p:nvPr/>
        </p:nvSpPr>
        <p:spPr>
          <a:xfrm>
            <a:off x="805586" y="3909683"/>
            <a:ext cx="1182118" cy="1149494"/>
          </a:xfrm>
          <a:prstGeom prst="ellipse">
            <a:avLst/>
          </a:prstGeom>
          <a:solidFill>
            <a:schemeClr val="bg1"/>
          </a:solidFill>
          <a:ln w="57150">
            <a:solidFill>
              <a:srgbClr val="0EABB7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solidFill>
                  <a:srgbClr val="0EABB7"/>
                </a:solidFill>
              </a:rPr>
              <a:t>Help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60C11C05-0872-4C42-BD4C-689DC312051E}"/>
              </a:ext>
            </a:extLst>
          </p:cNvPr>
          <p:cNvSpPr txBox="1">
            <a:spLocks/>
          </p:cNvSpPr>
          <p:nvPr/>
        </p:nvSpPr>
        <p:spPr>
          <a:xfrm>
            <a:off x="7924761" y="4483483"/>
            <a:ext cx="1182118" cy="118310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F73148C-8DA0-4B6A-94D1-78D7611A457D}"/>
              </a:ext>
            </a:extLst>
          </p:cNvPr>
          <p:cNvSpPr/>
          <p:nvPr/>
        </p:nvSpPr>
        <p:spPr>
          <a:xfrm>
            <a:off x="813510" y="2091044"/>
            <a:ext cx="1248069" cy="11494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rgbClr val="8F2EA2"/>
                </a:solidFill>
              </a:rPr>
              <a:t>Play </a:t>
            </a:r>
          </a:p>
        </p:txBody>
      </p:sp>
      <p:sp>
        <p:nvSpPr>
          <p:cNvPr id="60" name="Oval 59">
            <a:hlinkClick r:id="rId2" action="ppaction://hlinksldjump"/>
            <a:extLst>
              <a:ext uri="{FF2B5EF4-FFF2-40B4-BE49-F238E27FC236}">
                <a16:creationId xmlns:a16="http://schemas.microsoft.com/office/drawing/2014/main" id="{517CDA85-555E-42FA-8789-F638EB7E3C41}"/>
              </a:ext>
            </a:extLst>
          </p:cNvPr>
          <p:cNvSpPr/>
          <p:nvPr/>
        </p:nvSpPr>
        <p:spPr>
          <a:xfrm>
            <a:off x="767330" y="5499214"/>
            <a:ext cx="1182118" cy="11494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900" b="1" dirty="0">
                <a:solidFill>
                  <a:srgbClr val="0084B4"/>
                </a:solidFill>
              </a:rPr>
              <a:t>Exit</a:t>
            </a:r>
          </a:p>
        </p:txBody>
      </p:sp>
      <p:sp>
        <p:nvSpPr>
          <p:cNvPr id="61" name="Oval 60">
            <a:hlinkClick r:id="rId3" action="ppaction://hlinksldjump"/>
            <a:extLst>
              <a:ext uri="{FF2B5EF4-FFF2-40B4-BE49-F238E27FC236}">
                <a16:creationId xmlns:a16="http://schemas.microsoft.com/office/drawing/2014/main" id="{AB5AB1A4-22B8-4056-8E50-8A88633485E3}"/>
              </a:ext>
            </a:extLst>
          </p:cNvPr>
          <p:cNvSpPr/>
          <p:nvPr/>
        </p:nvSpPr>
        <p:spPr>
          <a:xfrm>
            <a:off x="3202532" y="2091043"/>
            <a:ext cx="1258631" cy="123082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6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n>
                  <a:solidFill>
                    <a:srgbClr val="0EABB7"/>
                  </a:solidFill>
                </a:ln>
                <a:solidFill>
                  <a:schemeClr val="tx1"/>
                </a:solidFill>
              </a:rPr>
              <a:t>Level 1</a:t>
            </a:r>
          </a:p>
        </p:txBody>
      </p:sp>
      <p:sp>
        <p:nvSpPr>
          <p:cNvPr id="62" name="Oval 61">
            <a:hlinkClick r:id="rId4" action="ppaction://hlinksldjump"/>
            <a:extLst>
              <a:ext uri="{FF2B5EF4-FFF2-40B4-BE49-F238E27FC236}">
                <a16:creationId xmlns:a16="http://schemas.microsoft.com/office/drawing/2014/main" id="{D233173B-D152-40EB-A888-BCE49B768F7F}"/>
              </a:ext>
            </a:extLst>
          </p:cNvPr>
          <p:cNvSpPr/>
          <p:nvPr/>
        </p:nvSpPr>
        <p:spPr>
          <a:xfrm>
            <a:off x="5511624" y="2076713"/>
            <a:ext cx="1258631" cy="123082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solidFill>
                  <a:srgbClr val="20A472"/>
                </a:solidFill>
              </a:rPr>
              <a:t>Level 2</a:t>
            </a:r>
          </a:p>
        </p:txBody>
      </p:sp>
      <p:sp>
        <p:nvSpPr>
          <p:cNvPr id="63" name="Oval 62">
            <a:hlinkClick r:id="rId5" action="ppaction://hlinksldjump"/>
            <a:extLst>
              <a:ext uri="{FF2B5EF4-FFF2-40B4-BE49-F238E27FC236}">
                <a16:creationId xmlns:a16="http://schemas.microsoft.com/office/drawing/2014/main" id="{45B44320-7040-4836-A78F-5E4B01481F33}"/>
              </a:ext>
            </a:extLst>
          </p:cNvPr>
          <p:cNvSpPr/>
          <p:nvPr/>
        </p:nvSpPr>
        <p:spPr>
          <a:xfrm>
            <a:off x="7894428" y="2091043"/>
            <a:ext cx="1258631" cy="123082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300" b="1" dirty="0">
                <a:solidFill>
                  <a:srgbClr val="4868E5"/>
                </a:solidFill>
              </a:rPr>
              <a:t>Level 3</a:t>
            </a:r>
          </a:p>
        </p:txBody>
      </p:sp>
      <p:sp>
        <p:nvSpPr>
          <p:cNvPr id="64" name="Oval 63">
            <a:hlinkClick r:id="rId6" action="ppaction://hlinksldjump"/>
            <a:extLst>
              <a:ext uri="{FF2B5EF4-FFF2-40B4-BE49-F238E27FC236}">
                <a16:creationId xmlns:a16="http://schemas.microsoft.com/office/drawing/2014/main" id="{205A6584-8781-46ED-85D5-3E20C5E4D3B1}"/>
              </a:ext>
            </a:extLst>
          </p:cNvPr>
          <p:cNvSpPr/>
          <p:nvPr/>
        </p:nvSpPr>
        <p:spPr>
          <a:xfrm>
            <a:off x="10046522" y="2012214"/>
            <a:ext cx="1336710" cy="1309658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Winner</a:t>
            </a:r>
          </a:p>
        </p:txBody>
      </p:sp>
      <p:sp>
        <p:nvSpPr>
          <p:cNvPr id="72" name="Text Placeholder 3">
            <a:hlinkClick r:id="rId7" action="ppaction://hlinksldjump"/>
            <a:extLst>
              <a:ext uri="{FF2B5EF4-FFF2-40B4-BE49-F238E27FC236}">
                <a16:creationId xmlns:a16="http://schemas.microsoft.com/office/drawing/2014/main" id="{AE8EAF8F-C9F0-48D9-9E27-23AACE2549C2}"/>
              </a:ext>
            </a:extLst>
          </p:cNvPr>
          <p:cNvSpPr txBox="1">
            <a:spLocks/>
          </p:cNvSpPr>
          <p:nvPr/>
        </p:nvSpPr>
        <p:spPr>
          <a:xfrm>
            <a:off x="445441" y="767885"/>
            <a:ext cx="3239937" cy="748409"/>
          </a:xfrm>
          <a:prstGeom prst="rect">
            <a:avLst/>
          </a:prstGeom>
          <a:ln w="28575">
            <a:solidFill>
              <a:srgbClr val="00587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vert="horz" lIns="0" tIns="45720" rIns="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accent5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Main Menu</a:t>
            </a:r>
          </a:p>
        </p:txBody>
      </p:sp>
      <p:sp>
        <p:nvSpPr>
          <p:cNvPr id="73" name="Oval 72">
            <a:hlinkClick r:id="rId8" action="ppaction://hlinksldjump"/>
            <a:extLst>
              <a:ext uri="{FF2B5EF4-FFF2-40B4-BE49-F238E27FC236}">
                <a16:creationId xmlns:a16="http://schemas.microsoft.com/office/drawing/2014/main" id="{5423E97E-E354-4E21-B709-D931A4A46DFD}"/>
              </a:ext>
            </a:extLst>
          </p:cNvPr>
          <p:cNvSpPr/>
          <p:nvPr/>
        </p:nvSpPr>
        <p:spPr>
          <a:xfrm>
            <a:off x="3232865" y="3901334"/>
            <a:ext cx="1182118" cy="114949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5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100" b="1" dirty="0">
                <a:solidFill>
                  <a:srgbClr val="172DA6"/>
                </a:solidFill>
              </a:rPr>
              <a:t>Rules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062BCEE9-9555-4A3E-AEB9-81715B180DEB}"/>
              </a:ext>
            </a:extLst>
          </p:cNvPr>
          <p:cNvCxnSpPr>
            <a:cxnSpLocks/>
            <a:stCxn id="59" idx="7"/>
            <a:endCxn id="61" idx="1"/>
          </p:cNvCxnSpPr>
          <p:nvPr/>
        </p:nvCxnSpPr>
        <p:spPr>
          <a:xfrm rot="16200000" flipH="1">
            <a:off x="2626873" y="1511313"/>
            <a:ext cx="11911" cy="1508050"/>
          </a:xfrm>
          <a:prstGeom prst="curvedConnector3">
            <a:avLst>
              <a:gd name="adj1" fmla="val -3332550"/>
            </a:avLst>
          </a:prstGeom>
          <a:ln w="57150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03806E37-D5AC-437C-BF1B-8D54013AA998}"/>
              </a:ext>
            </a:extLst>
          </p:cNvPr>
          <p:cNvCxnSpPr>
            <a:cxnSpLocks/>
            <a:stCxn id="61" idx="5"/>
            <a:endCxn id="62" idx="3"/>
          </p:cNvCxnSpPr>
          <p:nvPr/>
        </p:nvCxnSpPr>
        <p:spPr>
          <a:xfrm rot="5400000" flipH="1" flipV="1">
            <a:off x="4979228" y="2424903"/>
            <a:ext cx="14330" cy="1419105"/>
          </a:xfrm>
          <a:prstGeom prst="curvedConnector3">
            <a:avLst>
              <a:gd name="adj1" fmla="val -2853112"/>
            </a:avLst>
          </a:prstGeom>
          <a:ln w="57150">
            <a:solidFill>
              <a:srgbClr val="0084B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9F5AAE2E-862F-4960-B2DE-5615BC71AEF9}"/>
              </a:ext>
            </a:extLst>
          </p:cNvPr>
          <p:cNvCxnSpPr>
            <a:cxnSpLocks/>
            <a:stCxn id="62" idx="7"/>
            <a:endCxn id="63" idx="1"/>
          </p:cNvCxnSpPr>
          <p:nvPr/>
        </p:nvCxnSpPr>
        <p:spPr>
          <a:xfrm rot="16200000" flipH="1">
            <a:off x="7325176" y="1517721"/>
            <a:ext cx="14330" cy="1492817"/>
          </a:xfrm>
          <a:prstGeom prst="curvedConnector3">
            <a:avLst>
              <a:gd name="adj1" fmla="val -2853112"/>
            </a:avLst>
          </a:prstGeom>
          <a:ln w="57150">
            <a:solidFill>
              <a:srgbClr val="1B895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Curved 170">
            <a:extLst>
              <a:ext uri="{FF2B5EF4-FFF2-40B4-BE49-F238E27FC236}">
                <a16:creationId xmlns:a16="http://schemas.microsoft.com/office/drawing/2014/main" id="{E25A6D04-1607-4D7C-91C2-263166129BA2}"/>
              </a:ext>
            </a:extLst>
          </p:cNvPr>
          <p:cNvCxnSpPr>
            <a:cxnSpLocks/>
            <a:stCxn id="63" idx="5"/>
            <a:endCxn id="64" idx="3"/>
          </p:cNvCxnSpPr>
          <p:nvPr/>
        </p:nvCxnSpPr>
        <p:spPr>
          <a:xfrm rot="5400000" flipH="1" flipV="1">
            <a:off x="9599736" y="2499078"/>
            <a:ext cx="11544" cy="1273542"/>
          </a:xfrm>
          <a:prstGeom prst="curvedConnector3">
            <a:avLst>
              <a:gd name="adj1" fmla="val -3541675"/>
            </a:avLst>
          </a:prstGeom>
          <a:ln w="57150">
            <a:solidFill>
              <a:schemeClr val="accent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15AE4A2A-8219-45BD-8EAD-4B49681D2316}"/>
              </a:ext>
            </a:extLst>
          </p:cNvPr>
          <p:cNvCxnSpPr>
            <a:cxnSpLocks/>
            <a:stCxn id="20" idx="5"/>
            <a:endCxn id="73" idx="3"/>
          </p:cNvCxnSpPr>
          <p:nvPr/>
        </p:nvCxnSpPr>
        <p:spPr>
          <a:xfrm rot="5400000" flipH="1" flipV="1">
            <a:off x="2606109" y="4090966"/>
            <a:ext cx="8349" cy="1591395"/>
          </a:xfrm>
          <a:prstGeom prst="curvedConnector3">
            <a:avLst>
              <a:gd name="adj1" fmla="val -4754330"/>
            </a:avLst>
          </a:prstGeom>
          <a:ln w="57150">
            <a:solidFill>
              <a:srgbClr val="0EABB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E19E47B1-904E-4EB4-A718-74F0E681AEE6}"/>
              </a:ext>
            </a:extLst>
          </p:cNvPr>
          <p:cNvCxnSpPr>
            <a:cxnSpLocks/>
            <a:stCxn id="72" idx="1"/>
            <a:endCxn id="59" idx="2"/>
          </p:cNvCxnSpPr>
          <p:nvPr/>
        </p:nvCxnSpPr>
        <p:spPr>
          <a:xfrm rot="10800000" flipH="1" flipV="1">
            <a:off x="445440" y="1142089"/>
            <a:ext cx="368069" cy="1523701"/>
          </a:xfrm>
          <a:prstGeom prst="curvedConnector3">
            <a:avLst>
              <a:gd name="adj1" fmla="val -62108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0E87F30E-F805-427F-8D33-B96C6D822921}"/>
              </a:ext>
            </a:extLst>
          </p:cNvPr>
          <p:cNvCxnSpPr>
            <a:cxnSpLocks/>
            <a:stCxn id="59" idx="2"/>
            <a:endCxn id="20" idx="2"/>
          </p:cNvCxnSpPr>
          <p:nvPr/>
        </p:nvCxnSpPr>
        <p:spPr>
          <a:xfrm rot="10800000" flipV="1">
            <a:off x="805586" y="2665790"/>
            <a:ext cx="7924" cy="1818639"/>
          </a:xfrm>
          <a:prstGeom prst="curvedConnector3">
            <a:avLst>
              <a:gd name="adj1" fmla="val 2984907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ACF468D1-1AFB-44C9-BF1F-13222FB5F752}"/>
              </a:ext>
            </a:extLst>
          </p:cNvPr>
          <p:cNvCxnSpPr>
            <a:cxnSpLocks/>
            <a:stCxn id="20" idx="2"/>
            <a:endCxn id="60" idx="2"/>
          </p:cNvCxnSpPr>
          <p:nvPr/>
        </p:nvCxnSpPr>
        <p:spPr>
          <a:xfrm rot="10800000" flipV="1">
            <a:off x="767330" y="4484429"/>
            <a:ext cx="38256" cy="1589531"/>
          </a:xfrm>
          <a:prstGeom prst="curvedConnector3">
            <a:avLst>
              <a:gd name="adj1" fmla="val 697553"/>
            </a:avLst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0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098CB29C-DC6D-4EA9-B8CF-035CAE07B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F0"/>
                </a:solidFill>
                <a:hlinkClick r:id="rId2" action="ppaction://hlinksldjump"/>
              </a:rPr>
              <a:t>Pseudo 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7E30F0-D261-4126-A180-FB7EACCF19C4}"/>
              </a:ext>
            </a:extLst>
          </p:cNvPr>
          <p:cNvSpPr txBox="1"/>
          <p:nvPr/>
        </p:nvSpPr>
        <p:spPr>
          <a:xfrm>
            <a:off x="771236" y="1088136"/>
            <a:ext cx="1087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-&gt; Main menu</a:t>
            </a:r>
          </a:p>
          <a:p>
            <a:r>
              <a:rPr lang="en-IN" dirty="0"/>
              <a:t>   -&gt;if play</a:t>
            </a:r>
          </a:p>
          <a:p>
            <a:r>
              <a:rPr lang="en-IN" dirty="0"/>
              <a:t>      -&gt; go to level 1 map</a:t>
            </a:r>
          </a:p>
          <a:p>
            <a:r>
              <a:rPr lang="en-IN" dirty="0"/>
              <a:t>           -&gt; loop: </a:t>
            </a:r>
          </a:p>
          <a:p>
            <a:r>
              <a:rPr lang="en-IN" dirty="0"/>
              <a:t>               -&gt; until reached to destination remain on this map and check conditions for the correct path</a:t>
            </a:r>
          </a:p>
          <a:p>
            <a:r>
              <a:rPr lang="en-IN" dirty="0"/>
              <a:t>      -&gt; after level 1 go to level 2 map</a:t>
            </a:r>
          </a:p>
          <a:p>
            <a:r>
              <a:rPr lang="en-IN" dirty="0"/>
              <a:t>           -&gt; loop:</a:t>
            </a:r>
          </a:p>
          <a:p>
            <a:r>
              <a:rPr lang="en-IN" dirty="0"/>
              <a:t>                -&gt; until reached to destination remain on this map and check conditions for the correct path</a:t>
            </a:r>
          </a:p>
          <a:p>
            <a:r>
              <a:rPr lang="en-IN" dirty="0"/>
              <a:t>      -&gt; after level 2 go to level 3 map</a:t>
            </a:r>
          </a:p>
          <a:p>
            <a:r>
              <a:rPr lang="en-IN" dirty="0"/>
              <a:t>           -&gt; loop:</a:t>
            </a:r>
          </a:p>
          <a:p>
            <a:r>
              <a:rPr lang="en-IN" dirty="0"/>
              <a:t>                -&gt; until reached to destination remain on this map and check conditions for the correct path</a:t>
            </a:r>
          </a:p>
          <a:p>
            <a:r>
              <a:rPr lang="en-IN" dirty="0"/>
              <a:t>      -&gt; declare winner and exit program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-&gt;if help</a:t>
            </a:r>
          </a:p>
          <a:p>
            <a:r>
              <a:rPr lang="en-IN" dirty="0"/>
              <a:t>      -&gt; open the rules windows</a:t>
            </a:r>
          </a:p>
          <a:p>
            <a:endParaRPr lang="en-IN" dirty="0"/>
          </a:p>
          <a:p>
            <a:r>
              <a:rPr lang="en-IN" dirty="0"/>
              <a:t>   -&gt;if exit</a:t>
            </a:r>
          </a:p>
          <a:p>
            <a:r>
              <a:rPr lang="en-IN" dirty="0"/>
              <a:t>      -&gt; exit the program</a:t>
            </a:r>
          </a:p>
          <a:p>
            <a:endParaRPr lang="en-IN" dirty="0"/>
          </a:p>
          <a:p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66305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hlinkClick r:id="rId2" action="ppaction://hlinksldjump"/>
            <a:extLst>
              <a:ext uri="{FF2B5EF4-FFF2-40B4-BE49-F238E27FC236}">
                <a16:creationId xmlns:a16="http://schemas.microsoft.com/office/drawing/2014/main" id="{7DD986D9-D053-4B63-99D7-3714B6CAE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5" y="-121595"/>
            <a:ext cx="12139690" cy="710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hlinkClick r:id="rId2" action="ppaction://hlinksldjump"/>
            <a:extLst>
              <a:ext uri="{FF2B5EF4-FFF2-40B4-BE49-F238E27FC236}">
                <a16:creationId xmlns:a16="http://schemas.microsoft.com/office/drawing/2014/main" id="{B9F39AF8-FEBE-44EF-BD12-AAFE06FE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0"/>
            <a:ext cx="12189959" cy="731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0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AA0F9C54-5F8C-4DCB-80DB-08DB12AA4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58231" cy="728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151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hlinkClick r:id="rId2" action="ppaction://hlinksldjump"/>
            <a:extLst>
              <a:ext uri="{FF2B5EF4-FFF2-40B4-BE49-F238E27FC236}">
                <a16:creationId xmlns:a16="http://schemas.microsoft.com/office/drawing/2014/main" id="{4D0BE5BD-3515-4D0B-A790-194F71E0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403" y="0"/>
            <a:ext cx="12338805" cy="729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619247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11">
      <a:dk1>
        <a:srgbClr val="000000"/>
      </a:dk1>
      <a:lt1>
        <a:srgbClr val="FFFFFF"/>
      </a:lt1>
      <a:dk2>
        <a:srgbClr val="8439BD"/>
      </a:dk2>
      <a:lt2>
        <a:srgbClr val="EBEBEB"/>
      </a:lt2>
      <a:accent1>
        <a:srgbClr val="0EABB7"/>
      </a:accent1>
      <a:accent2>
        <a:srgbClr val="4868E5"/>
      </a:accent2>
      <a:accent3>
        <a:srgbClr val="20A472"/>
      </a:accent3>
      <a:accent4>
        <a:srgbClr val="B13DC8"/>
      </a:accent4>
      <a:accent5>
        <a:srgbClr val="172DA6"/>
      </a:accent5>
      <a:accent6>
        <a:srgbClr val="00B0F0"/>
      </a:accent6>
      <a:hlink>
        <a:srgbClr val="00B0F0"/>
      </a:hlink>
      <a:folHlink>
        <a:srgbClr val="B13DC8"/>
      </a:folHlink>
    </a:clrScheme>
    <a:fontScheme name="Custom 11">
      <a:majorFont>
        <a:latin typeface="Speak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duct Timeline_WAC_LH - v2" id="{C490F22C-BCE6-4049-96E9-DC11EF4DCC46}" vid="{AA5619E9-B2EB-4B47-8E48-7B1F4A347B9C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C1DAB8B-23BA-4827-9CE8-505DD4A39F0A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11B2B9-8CE5-4E5A-B70F-6B056FE844E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66BA265-3C9C-41FF-80C6-61A7F961C0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55BC56-8FA3-435B-ACDD-0E8E6241EF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{CC7A7F0C-C5F9-4377-AD64-0D3E050F830D}tf16411242_win32</Template>
  <TotalTime>348</TotalTime>
  <Words>220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 Light</vt:lpstr>
      <vt:lpstr>Speak Pro</vt:lpstr>
      <vt:lpstr>2_Office Theme</vt:lpstr>
      <vt:lpstr>Birla Vishwakarma Mahavidhyalaya</vt:lpstr>
      <vt:lpstr> Roadmap</vt:lpstr>
      <vt:lpstr>Maze Runner</vt:lpstr>
      <vt:lpstr>Algorithm</vt:lpstr>
      <vt:lpstr>Pseudo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Birla Vishwakarma Mahavidhyalaya</dc:title>
  <dc:creator>19CP015</dc:creator>
  <cp:lastModifiedBy>19CP015</cp:lastModifiedBy>
  <cp:revision>16</cp:revision>
  <dcterms:created xsi:type="dcterms:W3CDTF">2021-04-28T11:45:16Z</dcterms:created>
  <dcterms:modified xsi:type="dcterms:W3CDTF">2021-04-28T17:33:40Z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