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60" r:id="rId2"/>
    <p:sldId id="262" r:id="rId3"/>
    <p:sldId id="261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88" autoAdjust="0"/>
  </p:normalViewPr>
  <p:slideViewPr>
    <p:cSldViewPr snapToGrid="0">
      <p:cViewPr varScale="1">
        <p:scale>
          <a:sx n="81" d="100"/>
          <a:sy n="81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33DA3-F889-4FA0-B04E-A67B53F3E50F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6B4F6-F5C2-46A1-90A7-50C0E34D44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13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46F7B-56FE-3B4E-9D68-697E686EE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2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B4F6-F5C2-46A1-90A7-50C0E34D443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87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6B4F6-F5C2-46A1-90A7-50C0E34D443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66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13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46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60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8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508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12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66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960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74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86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18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66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83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68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11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4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D702-B5B3-417A-BAE0-96E8E2F0A011}" type="datetimeFigureOut">
              <a:rPr lang="en-AU" smtClean="0"/>
              <a:t>7/06/2016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4F9E-C541-44A7-8A0F-EDEAD674F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348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986368" y="1577113"/>
            <a:ext cx="4807327" cy="5341128"/>
          </a:xfrm>
        </p:spPr>
        <p:txBody>
          <a:bodyPr>
            <a:normAutofit lnSpcReduction="10000"/>
          </a:bodyPr>
          <a:lstStyle/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Part ( Form Logic 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Conditions-first.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Logic-first.</a:t>
            </a:r>
          </a:p>
          <a:p>
            <a:pPr lvl="1"/>
            <a:endParaRPr lang="en-AU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 Logic is the solution?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not prove it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Transfer Form Logic into PML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PML could solve all resource flow logic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PEOS to check PML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 Part (Graphic Logic)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Resource flow chart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23" y="2124758"/>
            <a:ext cx="4985494" cy="45494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09627" y="2550449"/>
            <a:ext cx="2280093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矩形 9"/>
          <p:cNvSpPr/>
          <p:nvPr/>
        </p:nvSpPr>
        <p:spPr>
          <a:xfrm>
            <a:off x="6652647" y="2137409"/>
            <a:ext cx="2685663" cy="4513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矩形 10"/>
          <p:cNvSpPr/>
          <p:nvPr/>
        </p:nvSpPr>
        <p:spPr>
          <a:xfrm>
            <a:off x="9348834" y="2137409"/>
            <a:ext cx="2278783" cy="4513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矩形 11"/>
          <p:cNvSpPr/>
          <p:nvPr/>
        </p:nvSpPr>
        <p:spPr>
          <a:xfrm>
            <a:off x="6729507" y="6193979"/>
            <a:ext cx="654273" cy="312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Left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8859669" y="3513205"/>
            <a:ext cx="724281" cy="270125"/>
          </a:xfrm>
          <a:prstGeom prst="borderCallout1">
            <a:avLst>
              <a:gd name="adj1" fmla="val 42304"/>
              <a:gd name="adj2" fmla="val -443"/>
              <a:gd name="adj3" fmla="val -230264"/>
              <a:gd name="adj4" fmla="val -156692"/>
            </a:avLst>
          </a:prstGeom>
          <a:solidFill>
            <a:srgbClr val="F09415"/>
          </a:solidFill>
          <a:ln>
            <a:solidFill>
              <a:srgbClr val="F094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NPL</a:t>
            </a:r>
          </a:p>
        </p:txBody>
      </p:sp>
      <p:sp>
        <p:nvSpPr>
          <p:cNvPr id="14" name="矩形 13"/>
          <p:cNvSpPr/>
          <p:nvPr/>
        </p:nvSpPr>
        <p:spPr>
          <a:xfrm>
            <a:off x="10868554" y="6189911"/>
            <a:ext cx="657330" cy="312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Right</a:t>
            </a:r>
            <a:endParaRPr lang="en-AU" sz="1400" dirty="0"/>
          </a:p>
        </p:txBody>
      </p:sp>
      <p:sp>
        <p:nvSpPr>
          <p:cNvPr id="13" name="矩形 12"/>
          <p:cNvSpPr/>
          <p:nvPr/>
        </p:nvSpPr>
        <p:spPr>
          <a:xfrm>
            <a:off x="6075234" y="4394375"/>
            <a:ext cx="654273" cy="3129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Logic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432750" y="2550450"/>
            <a:ext cx="383252" cy="176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503688" y="4818183"/>
            <a:ext cx="322838" cy="51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1098345" y="3718606"/>
            <a:ext cx="654273" cy="3129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Logic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10488226" y="3116438"/>
            <a:ext cx="717908" cy="531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10584182" y="4101880"/>
            <a:ext cx="613037" cy="21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358993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997356" y="2524835"/>
            <a:ext cx="6616888" cy="1957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矩形 19"/>
          <p:cNvSpPr/>
          <p:nvPr/>
        </p:nvSpPr>
        <p:spPr>
          <a:xfrm>
            <a:off x="4997356" y="4735773"/>
            <a:ext cx="6616888" cy="171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AU" dirty="0"/>
              <a:t>Framework and libraries choose</a:t>
            </a:r>
          </a:p>
        </p:txBody>
      </p:sp>
      <p:sp>
        <p:nvSpPr>
          <p:cNvPr id="6" name="Vertical Text Placeholder 2"/>
          <p:cNvSpPr txBox="1">
            <a:spLocks/>
          </p:cNvSpPr>
          <p:nvPr/>
        </p:nvSpPr>
        <p:spPr>
          <a:xfrm rot="16200000">
            <a:off x="986368" y="1577113"/>
            <a:ext cx="4807327" cy="5341128"/>
          </a:xfrm>
          <a:prstGeom prst="rect">
            <a:avLst/>
          </a:prstGeom>
        </p:spPr>
        <p:txBody>
          <a:bodyPr vert="eaVer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Suitable for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form-based </a:t>
            </a:r>
          </a:p>
          <a:p>
            <a:pPr marL="457200" lvl="1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application</a:t>
            </a:r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GoJS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Suitable for work-flow chart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PEOS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34" y="2767942"/>
            <a:ext cx="1164832" cy="116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www.nwoods.com/images/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631" y="2756152"/>
            <a:ext cx="1188413" cy="11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490151" y="4034857"/>
            <a:ext cx="141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AngularJS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299682" y="4044489"/>
            <a:ext cx="960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/>
              <a:t>GoJS</a:t>
            </a:r>
            <a:endParaRPr lang="en-AU" sz="2000" dirty="0"/>
          </a:p>
        </p:txBody>
      </p:sp>
      <p:pic>
        <p:nvPicPr>
          <p:cNvPr id="12" name="Picture 10" descr="http://cn.cocos2d-x.org/uploads/2014082811583717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55" y="2767942"/>
            <a:ext cx="2206859" cy="116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8030591" y="4068241"/>
            <a:ext cx="876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JSON</a:t>
            </a:r>
          </a:p>
        </p:txBody>
      </p:sp>
      <p:pic>
        <p:nvPicPr>
          <p:cNvPr id="14" name="Picture 16" descr="http://pic.baike.soso.com/p/20121214/20121214142210-897529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39" y="4966443"/>
            <a:ext cx="3068770" cy="81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8084140" y="5873695"/>
            <a:ext cx="108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/>
              <a:t>NodeJS</a:t>
            </a:r>
            <a:endParaRPr lang="en-AU" sz="2000" dirty="0"/>
          </a:p>
        </p:txBody>
      </p:sp>
      <p:pic>
        <p:nvPicPr>
          <p:cNvPr id="16" name="Picture 20" descr="http://database.ctocio.com.cn/imagelist/2008/024/zv375516840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02" y="4966443"/>
            <a:ext cx="1351129" cy="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/>
          <p:cNvSpPr txBox="1"/>
          <p:nvPr/>
        </p:nvSpPr>
        <p:spPr>
          <a:xfrm>
            <a:off x="5600334" y="5873695"/>
            <a:ext cx="1019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MySQL</a:t>
            </a:r>
          </a:p>
        </p:txBody>
      </p:sp>
      <p:sp>
        <p:nvSpPr>
          <p:cNvPr id="18" name="矩形 17"/>
          <p:cNvSpPr/>
          <p:nvPr/>
        </p:nvSpPr>
        <p:spPr>
          <a:xfrm>
            <a:off x="10299682" y="4947723"/>
            <a:ext cx="1210479" cy="8105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PEOS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0574781" y="5921674"/>
            <a:ext cx="76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PEOS</a:t>
            </a:r>
          </a:p>
        </p:txBody>
      </p:sp>
    </p:spTree>
    <p:extLst>
      <p:ext uri="{BB962C8B-B14F-4D97-AF65-F5344CB8AC3E}">
        <p14:creationId xmlns:p14="http://schemas.microsoft.com/office/powerpoint/2010/main" val="412450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752718" y="156939"/>
            <a:ext cx="10621105" cy="65555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矩形 1"/>
          <p:cNvSpPr/>
          <p:nvPr/>
        </p:nvSpPr>
        <p:spPr>
          <a:xfrm>
            <a:off x="3254915" y="269475"/>
            <a:ext cx="6276043" cy="36821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矩形 2"/>
          <p:cNvSpPr/>
          <p:nvPr/>
        </p:nvSpPr>
        <p:spPr>
          <a:xfrm>
            <a:off x="921531" y="4150142"/>
            <a:ext cx="8609427" cy="24468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矩形 3"/>
          <p:cNvSpPr/>
          <p:nvPr/>
        </p:nvSpPr>
        <p:spPr>
          <a:xfrm>
            <a:off x="3495918" y="4398759"/>
            <a:ext cx="5812227" cy="1033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矩形 4"/>
          <p:cNvSpPr/>
          <p:nvPr/>
        </p:nvSpPr>
        <p:spPr>
          <a:xfrm>
            <a:off x="6813181" y="566118"/>
            <a:ext cx="2494964" cy="30807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矩形 5"/>
          <p:cNvSpPr/>
          <p:nvPr/>
        </p:nvSpPr>
        <p:spPr>
          <a:xfrm>
            <a:off x="3483110" y="585900"/>
            <a:ext cx="2498790" cy="3060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矩形 6"/>
          <p:cNvSpPr/>
          <p:nvPr/>
        </p:nvSpPr>
        <p:spPr>
          <a:xfrm>
            <a:off x="3730910" y="745437"/>
            <a:ext cx="1936883" cy="7792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AngularJS</a:t>
            </a:r>
          </a:p>
        </p:txBody>
      </p:sp>
      <p:sp>
        <p:nvSpPr>
          <p:cNvPr id="8" name="矩形 7"/>
          <p:cNvSpPr/>
          <p:nvPr/>
        </p:nvSpPr>
        <p:spPr>
          <a:xfrm>
            <a:off x="3730910" y="2346821"/>
            <a:ext cx="1936883" cy="779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JavaScript Object</a:t>
            </a:r>
          </a:p>
        </p:txBody>
      </p:sp>
      <p:sp>
        <p:nvSpPr>
          <p:cNvPr id="9" name="矩形 8"/>
          <p:cNvSpPr/>
          <p:nvPr/>
        </p:nvSpPr>
        <p:spPr>
          <a:xfrm>
            <a:off x="3730910" y="4525681"/>
            <a:ext cx="1936883" cy="779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PML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44605" y="3180605"/>
            <a:ext cx="0" cy="134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04172" y="4398758"/>
            <a:ext cx="1711186" cy="20740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PEOS</a:t>
            </a:r>
          </a:p>
        </p:txBody>
      </p:sp>
      <p:sp>
        <p:nvSpPr>
          <p:cNvPr id="12" name="矩形 11"/>
          <p:cNvSpPr/>
          <p:nvPr/>
        </p:nvSpPr>
        <p:spPr>
          <a:xfrm>
            <a:off x="7095728" y="745918"/>
            <a:ext cx="1936883" cy="7792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GoJS</a:t>
            </a:r>
            <a:endParaRPr lang="en-AU" dirty="0"/>
          </a:p>
        </p:txBody>
      </p:sp>
      <p:sp>
        <p:nvSpPr>
          <p:cNvPr id="13" name="矩形 12"/>
          <p:cNvSpPr/>
          <p:nvPr/>
        </p:nvSpPr>
        <p:spPr>
          <a:xfrm>
            <a:off x="7109814" y="4525681"/>
            <a:ext cx="1936883" cy="7792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Json</a:t>
            </a:r>
            <a:endParaRPr lang="en-AU" dirty="0"/>
          </a:p>
        </p:txBody>
      </p:sp>
      <p:sp>
        <p:nvSpPr>
          <p:cNvPr id="18" name="矩形 17"/>
          <p:cNvSpPr/>
          <p:nvPr/>
        </p:nvSpPr>
        <p:spPr>
          <a:xfrm>
            <a:off x="3495917" y="5715361"/>
            <a:ext cx="5812227" cy="7574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MySQL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99284" y="5026984"/>
            <a:ext cx="75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Shell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895971" y="3180605"/>
            <a:ext cx="0" cy="134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七边形 25"/>
          <p:cNvSpPr/>
          <p:nvPr/>
        </p:nvSpPr>
        <p:spPr>
          <a:xfrm>
            <a:off x="4035527" y="1608790"/>
            <a:ext cx="609878" cy="609878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27" name="七边形 26"/>
          <p:cNvSpPr/>
          <p:nvPr/>
        </p:nvSpPr>
        <p:spPr>
          <a:xfrm>
            <a:off x="3770303" y="3700783"/>
            <a:ext cx="609878" cy="609878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cxnSp>
        <p:nvCxnSpPr>
          <p:cNvPr id="30" name="直接箭头连接符 29"/>
          <p:cNvCxnSpPr>
            <a:stCxn id="7" idx="2"/>
            <a:endCxn id="8" idx="0"/>
          </p:cNvCxnSpPr>
          <p:nvPr/>
        </p:nvCxnSpPr>
        <p:spPr>
          <a:xfrm>
            <a:off x="4699352" y="1524643"/>
            <a:ext cx="0" cy="82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093370" y="2300475"/>
            <a:ext cx="1936883" cy="779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JavaScript Object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681441" y="2549239"/>
            <a:ext cx="142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667793" y="2820136"/>
            <a:ext cx="1428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3039749" y="4774693"/>
            <a:ext cx="676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039749" y="5049481"/>
            <a:ext cx="70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905065" y="3079681"/>
            <a:ext cx="0" cy="144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8333800" y="3079681"/>
            <a:ext cx="0" cy="144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七边形 59"/>
          <p:cNvSpPr/>
          <p:nvPr/>
        </p:nvSpPr>
        <p:spPr>
          <a:xfrm>
            <a:off x="8160948" y="1582203"/>
            <a:ext cx="609878" cy="609878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9" name="七边形 28"/>
          <p:cNvSpPr/>
          <p:nvPr/>
        </p:nvSpPr>
        <p:spPr>
          <a:xfrm>
            <a:off x="6099266" y="1896947"/>
            <a:ext cx="609878" cy="609878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8" name="七边形 27"/>
          <p:cNvSpPr/>
          <p:nvPr/>
        </p:nvSpPr>
        <p:spPr>
          <a:xfrm>
            <a:off x="2645037" y="4058579"/>
            <a:ext cx="609878" cy="609878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905065" y="5304887"/>
            <a:ext cx="0" cy="45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8371557" y="5304887"/>
            <a:ext cx="14068" cy="45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404798" y="5387663"/>
            <a:ext cx="6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Load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266464" y="5399314"/>
            <a:ext cx="6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Save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7218899" y="4073573"/>
            <a:ext cx="6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Save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330019" y="4072933"/>
            <a:ext cx="68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Load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267743" y="4075372"/>
            <a:ext cx="113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Transfer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56594" y="345652"/>
            <a:ext cx="218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The architecture of</a:t>
            </a:r>
          </a:p>
          <a:p>
            <a:pPr algn="ctr"/>
            <a:r>
              <a:rPr lang="en-AU" dirty="0"/>
              <a:t>Pathway Creator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794846" y="1417671"/>
            <a:ext cx="26600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1.Form part generates JS object</a:t>
            </a:r>
          </a:p>
          <a:p>
            <a:r>
              <a:rPr lang="en-AU" sz="1200" dirty="0"/>
              <a:t>2.Transfer JS object into PML </a:t>
            </a:r>
          </a:p>
          <a:p>
            <a:r>
              <a:rPr lang="en-AU" sz="1200" dirty="0"/>
              <a:t>   language file</a:t>
            </a:r>
          </a:p>
          <a:p>
            <a:r>
              <a:rPr lang="en-AU" sz="1200" dirty="0"/>
              <a:t>3.Using PEOS to check PML </a:t>
            </a:r>
          </a:p>
          <a:p>
            <a:r>
              <a:rPr lang="en-AU" sz="1200" dirty="0"/>
              <a:t>4.Pass the correct JS object </a:t>
            </a:r>
          </a:p>
          <a:p>
            <a:r>
              <a:rPr lang="en-AU" sz="1200" dirty="0"/>
              <a:t>   to graph part</a:t>
            </a:r>
          </a:p>
          <a:p>
            <a:r>
              <a:rPr lang="en-AU" sz="1200" dirty="0"/>
              <a:t>5.</a:t>
            </a:r>
            <a:r>
              <a:rPr lang="en-US" altLang="zh-CN" sz="1200" dirty="0"/>
              <a:t>Using </a:t>
            </a:r>
            <a:r>
              <a:rPr lang="en-US" altLang="zh-CN" sz="1200" dirty="0" err="1"/>
              <a:t>GoJS</a:t>
            </a:r>
            <a:r>
              <a:rPr lang="en-US" altLang="zh-CN" sz="1200" dirty="0"/>
              <a:t> to generate pathway</a:t>
            </a:r>
          </a:p>
          <a:p>
            <a:r>
              <a:rPr lang="en-US" sz="1200" dirty="0"/>
              <a:t>6. Saving or load graph as </a:t>
            </a:r>
          </a:p>
          <a:p>
            <a:r>
              <a:rPr lang="en-US" sz="1200" dirty="0"/>
              <a:t>   J</a:t>
            </a:r>
            <a:r>
              <a:rPr lang="en-US" altLang="zh-CN" sz="1200" dirty="0"/>
              <a:t>on File</a:t>
            </a:r>
          </a:p>
          <a:p>
            <a:r>
              <a:rPr lang="en-US" sz="1200" dirty="0"/>
              <a:t>7.Saving or load </a:t>
            </a:r>
            <a:r>
              <a:rPr lang="en-US" sz="1200" dirty="0" err="1"/>
              <a:t>Json</a:t>
            </a:r>
            <a:r>
              <a:rPr lang="en-US" sz="1200" dirty="0"/>
              <a:t> into </a:t>
            </a:r>
          </a:p>
          <a:p>
            <a:r>
              <a:rPr lang="en-US" sz="1200" dirty="0"/>
              <a:t>  database </a:t>
            </a:r>
            <a:endParaRPr lang="en-AU" sz="1200" dirty="0"/>
          </a:p>
        </p:txBody>
      </p:sp>
      <p:cxnSp>
        <p:nvCxnSpPr>
          <p:cNvPr id="80" name="直接箭头连接符 79"/>
          <p:cNvCxnSpPr>
            <a:stCxn id="35" idx="0"/>
            <a:endCxn id="12" idx="2"/>
          </p:cNvCxnSpPr>
          <p:nvPr/>
        </p:nvCxnSpPr>
        <p:spPr>
          <a:xfrm flipV="1">
            <a:off x="8061812" y="1525124"/>
            <a:ext cx="2358" cy="77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七边形 80"/>
          <p:cNvSpPr/>
          <p:nvPr/>
        </p:nvSpPr>
        <p:spPr>
          <a:xfrm>
            <a:off x="7332409" y="3278197"/>
            <a:ext cx="609878" cy="609878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AU" dirty="0"/>
          </a:p>
        </p:txBody>
      </p:sp>
      <p:sp>
        <p:nvSpPr>
          <p:cNvPr id="82" name="七边形 81"/>
          <p:cNvSpPr/>
          <p:nvPr/>
        </p:nvSpPr>
        <p:spPr>
          <a:xfrm>
            <a:off x="7779985" y="5498104"/>
            <a:ext cx="609878" cy="609878"/>
          </a:xfrm>
          <a:prstGeom prst="heptagon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AU" dirty="0"/>
          </a:p>
        </p:txBody>
      </p:sp>
      <p:sp>
        <p:nvSpPr>
          <p:cNvPr id="84" name="矩形 83"/>
          <p:cNvSpPr/>
          <p:nvPr/>
        </p:nvSpPr>
        <p:spPr>
          <a:xfrm>
            <a:off x="9626727" y="275286"/>
            <a:ext cx="1598627" cy="36821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Front-end</a:t>
            </a:r>
            <a:endParaRPr lang="en-AU" dirty="0"/>
          </a:p>
        </p:txBody>
      </p:sp>
      <p:sp>
        <p:nvSpPr>
          <p:cNvPr id="85" name="矩形 84"/>
          <p:cNvSpPr/>
          <p:nvPr/>
        </p:nvSpPr>
        <p:spPr>
          <a:xfrm>
            <a:off x="9626727" y="4150142"/>
            <a:ext cx="1598627" cy="24468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13230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 of interface</a:t>
            </a:r>
          </a:p>
        </p:txBody>
      </p:sp>
      <p:sp>
        <p:nvSpPr>
          <p:cNvPr id="5" name="Vertical Text Placeholder 2"/>
          <p:cNvSpPr txBox="1">
            <a:spLocks/>
          </p:cNvSpPr>
          <p:nvPr/>
        </p:nvSpPr>
        <p:spPr>
          <a:xfrm rot="16200000">
            <a:off x="986368" y="1577113"/>
            <a:ext cx="4807327" cy="5341128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problem of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GoJS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Event-drive 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Integrate AngularJS and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GoJS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Integrate 2 pages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25175" t="9467" r="30350" b="3657"/>
          <a:stretch/>
        </p:blipFill>
        <p:spPr>
          <a:xfrm>
            <a:off x="7282738" y="2127741"/>
            <a:ext cx="4118987" cy="4523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l="17929" t="11656" r="8164"/>
          <a:stretch/>
        </p:blipFill>
        <p:spPr>
          <a:xfrm>
            <a:off x="5773636" y="2307045"/>
            <a:ext cx="6197480" cy="41649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24966" r="30560" b="13125"/>
          <a:stretch/>
        </p:blipFill>
        <p:spPr>
          <a:xfrm>
            <a:off x="7262032" y="2151049"/>
            <a:ext cx="4118987" cy="452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l="18137" t="10952" r="19177" b="189"/>
          <a:stretch/>
        </p:blipFill>
        <p:spPr>
          <a:xfrm>
            <a:off x="5977236" y="2042593"/>
            <a:ext cx="5790279" cy="46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4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9078"/>
          <a:stretch/>
        </p:blipFill>
        <p:spPr>
          <a:xfrm>
            <a:off x="258284" y="464457"/>
            <a:ext cx="11669578" cy="59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0386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460</TotalTime>
  <Words>180</Words>
  <Application>Microsoft Office PowerPoint</Application>
  <PresentationFormat>宽屏</PresentationFormat>
  <Paragraphs>108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等线</vt:lpstr>
      <vt:lpstr>Arial</vt:lpstr>
      <vt:lpstr>Calibri</vt:lpstr>
      <vt:lpstr>Trebuchet MS</vt:lpstr>
      <vt:lpstr>柏林</vt:lpstr>
      <vt:lpstr>Solution </vt:lpstr>
      <vt:lpstr>Framework and libraries choose</vt:lpstr>
      <vt:lpstr>PowerPoint 演示文稿</vt:lpstr>
      <vt:lpstr>Implement of interface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 zan</dc:creator>
  <cp:lastModifiedBy>min zan</cp:lastModifiedBy>
  <cp:revision>35</cp:revision>
  <dcterms:created xsi:type="dcterms:W3CDTF">2016-06-06T12:43:03Z</dcterms:created>
  <dcterms:modified xsi:type="dcterms:W3CDTF">2016-06-07T06:24:23Z</dcterms:modified>
</cp:coreProperties>
</file>