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59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7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47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57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0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7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9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4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5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8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28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65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8/5/2020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631" y="133923"/>
            <a:ext cx="9440034" cy="2055485"/>
          </a:xfrm>
        </p:spPr>
        <p:txBody>
          <a:bodyPr/>
          <a:lstStyle/>
          <a:p>
            <a:r>
              <a:rPr lang="en-IN" b="1" u="sng" dirty="0" smtClean="0"/>
              <a:t>Analysis of XOR Function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631" y="2704563"/>
            <a:ext cx="9440034" cy="1854557"/>
          </a:xfrm>
        </p:spPr>
        <p:txBody>
          <a:bodyPr>
            <a:normAutofit/>
          </a:bodyPr>
          <a:lstStyle/>
          <a:p>
            <a:r>
              <a:rPr lang="en-IN" i="1" dirty="0" smtClean="0"/>
              <a:t>Prove that the XOR is Non-Linear Function by Graphically and Mathematically</a:t>
            </a:r>
          </a:p>
          <a:p>
            <a:r>
              <a:rPr lang="en-IN" i="1" dirty="0" smtClean="0"/>
              <a:t>Name : - Jimita Gandhi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410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PROBLEM STATEMENT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perceptron can’t represent the </a:t>
            </a:r>
            <a:r>
              <a:rPr lang="en-IN" dirty="0" smtClean="0"/>
              <a:t>Boolean </a:t>
            </a:r>
            <a:r>
              <a:rPr lang="en-IN" dirty="0"/>
              <a:t>XOR function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We can </a:t>
            </a:r>
            <a:r>
              <a:rPr lang="en-IN" dirty="0" smtClean="0"/>
              <a:t>use </a:t>
            </a:r>
            <a:r>
              <a:rPr lang="en-IN" dirty="0"/>
              <a:t>a 2 layered network of </a:t>
            </a:r>
            <a:r>
              <a:rPr lang="en-IN" dirty="0" smtClean="0"/>
              <a:t>perceptron's </a:t>
            </a:r>
            <a:r>
              <a:rPr lang="en-IN" dirty="0"/>
              <a:t>to learn the XOR function so the first layer can “ learn a different [linearly separable] feature space</a:t>
            </a:r>
            <a:r>
              <a:rPr lang="en-IN" dirty="0" smtClean="0"/>
              <a:t>”.</a:t>
            </a:r>
          </a:p>
          <a:p>
            <a:endParaRPr lang="en-IN" dirty="0"/>
          </a:p>
          <a:p>
            <a:r>
              <a:rPr lang="en-IN" dirty="0" smtClean="0"/>
              <a:t>T</a:t>
            </a:r>
            <a:r>
              <a:rPr lang="en-IN" dirty="0"/>
              <a:t>is an operation on two binary </a:t>
            </a:r>
            <a:r>
              <a:rPr lang="en-IN" dirty="0" smtClean="0"/>
              <a:t>he </a:t>
            </a:r>
            <a:r>
              <a:rPr lang="en-IN" dirty="0"/>
              <a:t>XOR function (“exclusive or”) </a:t>
            </a:r>
            <a:r>
              <a:rPr lang="en-IN" dirty="0" smtClean="0"/>
              <a:t>values,x1andx2.</a:t>
            </a:r>
          </a:p>
          <a:p>
            <a:endParaRPr lang="en-IN" dirty="0"/>
          </a:p>
          <a:p>
            <a:r>
              <a:rPr lang="en-IN" dirty="0" smtClean="0"/>
              <a:t>four points X</a:t>
            </a:r>
            <a:r>
              <a:rPr lang="en-IN" dirty="0"/>
              <a:t>={[0,0], [0,1],[1,0], and [1,1]}.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02277"/>
            <a:ext cx="10353762" cy="5288924"/>
          </a:xfrm>
        </p:spPr>
        <p:txBody>
          <a:bodyPr>
            <a:normAutofit/>
          </a:bodyPr>
          <a:lstStyle/>
          <a:p>
            <a:r>
              <a:rPr lang="en-IN" dirty="0">
                <a:effectLst/>
              </a:rPr>
              <a:t>The </a:t>
            </a:r>
            <a:r>
              <a:rPr lang="en-IN" dirty="0" err="1">
                <a:effectLst/>
              </a:rPr>
              <a:t>XOr</a:t>
            </a:r>
            <a:r>
              <a:rPr lang="en-IN" dirty="0">
                <a:effectLst/>
              </a:rPr>
              <a:t>, or “exclusive or”, problem is a classic problem in ANN research. It is the problem of using a neural network to predict the outputs of </a:t>
            </a:r>
            <a:r>
              <a:rPr lang="en-IN" dirty="0" err="1">
                <a:effectLst/>
              </a:rPr>
              <a:t>XOr</a:t>
            </a:r>
            <a:r>
              <a:rPr lang="en-IN" dirty="0">
                <a:effectLst/>
              </a:rPr>
              <a:t> logic gates given two binary inputs. An </a:t>
            </a:r>
            <a:r>
              <a:rPr lang="en-IN" dirty="0" err="1">
                <a:effectLst/>
              </a:rPr>
              <a:t>XOr</a:t>
            </a:r>
            <a:r>
              <a:rPr lang="en-IN" dirty="0">
                <a:effectLst/>
              </a:rPr>
              <a:t> function should return a true value if the two inputs are not equal and a false value if they are equal. All possible inputs and predicted outputs are </a:t>
            </a:r>
            <a:r>
              <a:rPr lang="en-IN" dirty="0" smtClean="0">
                <a:effectLst/>
              </a:rPr>
              <a:t>shown in fig.</a:t>
            </a:r>
          </a:p>
          <a:p>
            <a:endParaRPr lang="en-IN" dirty="0">
              <a:effectLst/>
            </a:endParaRPr>
          </a:p>
          <a:p>
            <a:endParaRPr lang="en-IN" dirty="0" smtClean="0">
              <a:effectLst/>
            </a:endParaRPr>
          </a:p>
          <a:p>
            <a:endParaRPr lang="en-IN" dirty="0" smtClean="0"/>
          </a:p>
          <a:p>
            <a:endParaRPr lang="en-IN" dirty="0" smtClean="0"/>
          </a:p>
          <a:p>
            <a:pPr marL="36900" indent="0">
              <a:buNone/>
            </a:pPr>
            <a:endParaRPr lang="en-IN" dirty="0"/>
          </a:p>
          <a:p>
            <a:r>
              <a:rPr lang="en-IN" dirty="0" smtClean="0"/>
              <a:t>four </a:t>
            </a:r>
            <a:r>
              <a:rPr lang="en-IN" dirty="0"/>
              <a:t>points X={[0,0], [0,1],[1,0], and [1,1]}.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938" y="2047741"/>
            <a:ext cx="2846231" cy="17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GRAPHICALLY REPRENTATION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1580050"/>
            <a:ext cx="6800045" cy="4846508"/>
          </a:xfrm>
        </p:spPr>
      </p:pic>
      <p:sp>
        <p:nvSpPr>
          <p:cNvPr id="7" name="Rectangle 6"/>
          <p:cNvSpPr/>
          <p:nvPr/>
        </p:nvSpPr>
        <p:spPr>
          <a:xfrm>
            <a:off x="7328078" y="1859546"/>
            <a:ext cx="48585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As we can see , the graph of AND , OR Both have the linear graph but according to the XOR values we get the graph in an </a:t>
            </a:r>
            <a:r>
              <a:rPr lang="en-IN" sz="2400" dirty="0" smtClean="0"/>
              <a:t>un-appropriate </a:t>
            </a:r>
            <a:r>
              <a:rPr lang="en-IN" sz="2400" dirty="0"/>
              <a:t>form that is Non-Linear graph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dirty="0"/>
              <a:t>Thus , we can conclude that after plotting the values from truth table in graph , it show that XOR is a Non-Linear function.</a:t>
            </a:r>
          </a:p>
          <a:p>
            <a:r>
              <a:rPr lang="en-IN" sz="2400" dirty="0" smtClean="0"/>
              <a:t> 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47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63639"/>
            <a:ext cx="10353762" cy="5872767"/>
          </a:xfrm>
        </p:spPr>
        <p:txBody>
          <a:bodyPr>
            <a:normAutofit/>
          </a:bodyPr>
          <a:lstStyle/>
          <a:p>
            <a:r>
              <a:rPr lang="pl-PL" dirty="0"/>
              <a:t>1.w1 + 0.w2 cause a fire, i.e. &gt;= t</a:t>
            </a:r>
          </a:p>
          <a:p>
            <a:r>
              <a:rPr lang="pl-PL" dirty="0"/>
              <a:t>0.w1 + 1.w2 &gt;= t</a:t>
            </a:r>
          </a:p>
          <a:p>
            <a:r>
              <a:rPr lang="pl-PL" dirty="0"/>
              <a:t>0.w1 + 0.w2 doesn't fire, i.e. &lt; t</a:t>
            </a:r>
          </a:p>
          <a:p>
            <a:r>
              <a:rPr lang="pl-PL" dirty="0"/>
              <a:t>1.w1 + 1.w2 also doesn't fire, &lt; t</a:t>
            </a:r>
            <a:endParaRPr lang="en-US" dirty="0"/>
          </a:p>
          <a:p>
            <a:endParaRPr lang="en-US" dirty="0"/>
          </a:p>
          <a:p>
            <a:r>
              <a:rPr lang="fr-FR" dirty="0"/>
              <a:t>w1 &gt;= t</a:t>
            </a:r>
          </a:p>
          <a:p>
            <a:r>
              <a:rPr lang="fr-FR" dirty="0"/>
              <a:t>w2 &gt;= t</a:t>
            </a:r>
          </a:p>
          <a:p>
            <a:r>
              <a:rPr lang="fr-FR" dirty="0"/>
              <a:t>0 &lt; t</a:t>
            </a:r>
          </a:p>
          <a:p>
            <a:r>
              <a:rPr lang="fr-FR" dirty="0"/>
              <a:t>w1+w2 &lt; t</a:t>
            </a:r>
          </a:p>
          <a:p>
            <a:r>
              <a:rPr lang="fr-FR" dirty="0"/>
              <a:t>Contradiction.</a:t>
            </a:r>
          </a:p>
          <a:p>
            <a:r>
              <a:rPr lang="en-US" dirty="0"/>
              <a:t>all 4 inequalities for the </a:t>
            </a:r>
            <a:r>
              <a:rPr lang="en-US" dirty="0" smtClean="0"/>
              <a:t>contradiction</a:t>
            </a:r>
          </a:p>
          <a:p>
            <a:pPr marL="36900" indent="0">
              <a:buNone/>
            </a:pP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3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order to solve the problem, we need to introduce a new layer into our neural networks. This layer, often called the 'hidden layer', allows the network to create and maintain internal representations of the input.</a:t>
            </a:r>
          </a:p>
        </p:txBody>
      </p:sp>
    </p:spTree>
    <p:extLst>
      <p:ext uri="{BB962C8B-B14F-4D97-AF65-F5344CB8AC3E}">
        <p14:creationId xmlns:p14="http://schemas.microsoft.com/office/powerpoint/2010/main" val="70167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135</TotalTime>
  <Words>356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Slate</vt:lpstr>
      <vt:lpstr>Analysis of XOR Function</vt:lpstr>
      <vt:lpstr>PROBLEM STATEMENT  </vt:lpstr>
      <vt:lpstr>PowerPoint Presentation</vt:lpstr>
      <vt:lpstr>GRAPHICALLY REPRENTATION</vt:lpstr>
      <vt:lpstr>PowerPoint Presentation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XOR Function</dc:title>
  <dc:creator>karishma</dc:creator>
  <cp:lastModifiedBy>karishma</cp:lastModifiedBy>
  <cp:revision>7</cp:revision>
  <dcterms:created xsi:type="dcterms:W3CDTF">2020-08-05T07:45:08Z</dcterms:created>
  <dcterms:modified xsi:type="dcterms:W3CDTF">2020-08-05T10:01:02Z</dcterms:modified>
</cp:coreProperties>
</file>