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4D46A-A531-484D-9160-CD7F826F4091}" type="doc">
      <dgm:prSet loTypeId="urn:microsoft.com/office/officeart/2005/8/layout/vList2" loCatId="list" qsTypeId="urn:microsoft.com/office/officeart/2005/8/quickstyle/simple3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33E6DDA3-A765-4829-8E1D-A5497A97EA35}">
      <dgm:prSet/>
      <dgm:spPr/>
      <dgm:t>
        <a:bodyPr/>
        <a:lstStyle/>
        <a:p>
          <a:pPr rtl="0"/>
          <a:r>
            <a:rPr lang="en-IN" dirty="0" smtClean="0"/>
            <a:t>import </a:t>
          </a:r>
          <a:r>
            <a:rPr lang="en-IN" dirty="0" err="1" smtClean="0"/>
            <a:t>numpy</a:t>
          </a:r>
          <a:r>
            <a:rPr lang="en-IN" dirty="0" smtClean="0"/>
            <a:t> as </a:t>
          </a:r>
          <a:r>
            <a:rPr lang="en-IN" dirty="0" err="1" smtClean="0"/>
            <a:t>np</a:t>
          </a:r>
          <a:endParaRPr lang="en-IN" dirty="0"/>
        </a:p>
      </dgm:t>
    </dgm:pt>
    <dgm:pt modelId="{F8B54CBC-9449-491A-A686-BA106ACF3BAB}" type="parTrans" cxnId="{33E74437-0AF5-414E-A7A0-84A080F73475}">
      <dgm:prSet/>
      <dgm:spPr/>
      <dgm:t>
        <a:bodyPr/>
        <a:lstStyle/>
        <a:p>
          <a:endParaRPr lang="en-IN"/>
        </a:p>
      </dgm:t>
    </dgm:pt>
    <dgm:pt modelId="{AB2BC206-D937-40FF-8DFC-8B8C0D1C5D55}" type="sibTrans" cxnId="{33E74437-0AF5-414E-A7A0-84A080F73475}">
      <dgm:prSet/>
      <dgm:spPr/>
      <dgm:t>
        <a:bodyPr/>
        <a:lstStyle/>
        <a:p>
          <a:endParaRPr lang="en-IN"/>
        </a:p>
      </dgm:t>
    </dgm:pt>
    <dgm:pt modelId="{A3415874-51A7-4C43-86F4-31FD494368C6}">
      <dgm:prSet/>
      <dgm:spPr/>
      <dgm:t>
        <a:bodyPr/>
        <a:lstStyle/>
        <a:p>
          <a:pPr rtl="0"/>
          <a:r>
            <a:rPr lang="en-IN" smtClean="0"/>
            <a:t>from perceptron import Perceptron</a:t>
          </a:r>
          <a:endParaRPr lang="en-IN"/>
        </a:p>
      </dgm:t>
    </dgm:pt>
    <dgm:pt modelId="{C29F85E2-A44B-4F10-B7CA-6B565E70C3AA}" type="parTrans" cxnId="{2D7564CD-0C3D-406A-9376-7A7870D853C1}">
      <dgm:prSet/>
      <dgm:spPr/>
      <dgm:t>
        <a:bodyPr/>
        <a:lstStyle/>
        <a:p>
          <a:endParaRPr lang="en-IN"/>
        </a:p>
      </dgm:t>
    </dgm:pt>
    <dgm:pt modelId="{B95FB256-CA48-4FE0-BE63-B3A145317E56}" type="sibTrans" cxnId="{2D7564CD-0C3D-406A-9376-7A7870D853C1}">
      <dgm:prSet/>
      <dgm:spPr/>
      <dgm:t>
        <a:bodyPr/>
        <a:lstStyle/>
        <a:p>
          <a:endParaRPr lang="en-IN"/>
        </a:p>
      </dgm:t>
    </dgm:pt>
    <dgm:pt modelId="{8CDA8E2F-A522-47A0-BC14-A39002F4EAE9}">
      <dgm:prSet/>
      <dgm:spPr/>
      <dgm:t>
        <a:bodyPr/>
        <a:lstStyle/>
        <a:p>
          <a:pPr rtl="0"/>
          <a:r>
            <a:rPr lang="en-IN" smtClean="0"/>
            <a:t>training_inputs = []</a:t>
          </a:r>
          <a:endParaRPr lang="en-IN"/>
        </a:p>
      </dgm:t>
    </dgm:pt>
    <dgm:pt modelId="{944812AA-306A-41BF-8647-05AC3CFC945C}" type="parTrans" cxnId="{6D7FF365-E1FD-4135-ACC1-5B75EEBE57EB}">
      <dgm:prSet/>
      <dgm:spPr/>
      <dgm:t>
        <a:bodyPr/>
        <a:lstStyle/>
        <a:p>
          <a:endParaRPr lang="en-IN"/>
        </a:p>
      </dgm:t>
    </dgm:pt>
    <dgm:pt modelId="{5E0A50C0-7A0C-4929-AE9F-D7B7A286D75D}" type="sibTrans" cxnId="{6D7FF365-E1FD-4135-ACC1-5B75EEBE57EB}">
      <dgm:prSet/>
      <dgm:spPr/>
      <dgm:t>
        <a:bodyPr/>
        <a:lstStyle/>
        <a:p>
          <a:endParaRPr lang="en-IN"/>
        </a:p>
      </dgm:t>
    </dgm:pt>
    <dgm:pt modelId="{9D74B714-5792-4F23-B4F7-C4FE3FECD201}">
      <dgm:prSet/>
      <dgm:spPr/>
      <dgm:t>
        <a:bodyPr/>
        <a:lstStyle/>
        <a:p>
          <a:pPr rtl="0"/>
          <a:r>
            <a:rPr lang="en-IN" smtClean="0"/>
            <a:t>training_inputs.append(np.array([0,0,0]))</a:t>
          </a:r>
          <a:endParaRPr lang="en-IN"/>
        </a:p>
      </dgm:t>
    </dgm:pt>
    <dgm:pt modelId="{5B9DA8D7-28B2-4F04-BCBC-A137A14F015C}" type="parTrans" cxnId="{02863186-5C65-4EB5-8983-1525CFCEFF56}">
      <dgm:prSet/>
      <dgm:spPr/>
      <dgm:t>
        <a:bodyPr/>
        <a:lstStyle/>
        <a:p>
          <a:endParaRPr lang="en-IN"/>
        </a:p>
      </dgm:t>
    </dgm:pt>
    <dgm:pt modelId="{3978909D-6ACB-4F91-B25C-E6F6F2C65F2C}" type="sibTrans" cxnId="{02863186-5C65-4EB5-8983-1525CFCEFF56}">
      <dgm:prSet/>
      <dgm:spPr/>
      <dgm:t>
        <a:bodyPr/>
        <a:lstStyle/>
        <a:p>
          <a:endParaRPr lang="en-IN"/>
        </a:p>
      </dgm:t>
    </dgm:pt>
    <dgm:pt modelId="{A2CBD140-A7B7-4CDC-A1B4-CF26D1AAC077}">
      <dgm:prSet/>
      <dgm:spPr/>
      <dgm:t>
        <a:bodyPr/>
        <a:lstStyle/>
        <a:p>
          <a:pPr rtl="0"/>
          <a:r>
            <a:rPr lang="en-IN" smtClean="0"/>
            <a:t>training_inputs.append(np.array([1,0,1]))</a:t>
          </a:r>
          <a:endParaRPr lang="en-IN"/>
        </a:p>
      </dgm:t>
    </dgm:pt>
    <dgm:pt modelId="{66091875-9DDC-45C9-B535-76EA25EB8A8B}" type="parTrans" cxnId="{DBFE2B5D-F147-420A-ADDD-EDEB302E092C}">
      <dgm:prSet/>
      <dgm:spPr/>
      <dgm:t>
        <a:bodyPr/>
        <a:lstStyle/>
        <a:p>
          <a:endParaRPr lang="en-IN"/>
        </a:p>
      </dgm:t>
    </dgm:pt>
    <dgm:pt modelId="{38591810-3ABB-4C9D-B9D2-CCBB5EFA194D}" type="sibTrans" cxnId="{DBFE2B5D-F147-420A-ADDD-EDEB302E092C}">
      <dgm:prSet/>
      <dgm:spPr/>
      <dgm:t>
        <a:bodyPr/>
        <a:lstStyle/>
        <a:p>
          <a:endParaRPr lang="en-IN"/>
        </a:p>
      </dgm:t>
    </dgm:pt>
    <dgm:pt modelId="{7F689551-B14E-4C94-9A13-94F9C7B35A33}">
      <dgm:prSet/>
      <dgm:spPr/>
      <dgm:t>
        <a:bodyPr/>
        <a:lstStyle/>
        <a:p>
          <a:pPr rtl="0"/>
          <a:r>
            <a:rPr lang="en-IN" dirty="0" smtClean="0"/>
            <a:t>training_inputs.append(</a:t>
          </a:r>
          <a:r>
            <a:rPr lang="en-IN" dirty="0" err="1" smtClean="0"/>
            <a:t>np.array</a:t>
          </a:r>
          <a:r>
            <a:rPr lang="en-IN" dirty="0" smtClean="0"/>
            <a:t>([0,1,0]))</a:t>
          </a:r>
          <a:endParaRPr lang="en-IN" dirty="0"/>
        </a:p>
      </dgm:t>
    </dgm:pt>
    <dgm:pt modelId="{1FD50950-89B6-486C-A85E-88048094932A}" type="parTrans" cxnId="{2E79FB96-ADEA-4C0D-ADC9-7C40DAE18DF7}">
      <dgm:prSet/>
      <dgm:spPr/>
      <dgm:t>
        <a:bodyPr/>
        <a:lstStyle/>
        <a:p>
          <a:endParaRPr lang="en-IN"/>
        </a:p>
      </dgm:t>
    </dgm:pt>
    <dgm:pt modelId="{56329C84-6781-4DF9-A924-B0B7AEDD4B16}" type="sibTrans" cxnId="{2E79FB96-ADEA-4C0D-ADC9-7C40DAE18DF7}">
      <dgm:prSet/>
      <dgm:spPr/>
      <dgm:t>
        <a:bodyPr/>
        <a:lstStyle/>
        <a:p>
          <a:endParaRPr lang="en-IN"/>
        </a:p>
      </dgm:t>
    </dgm:pt>
    <dgm:pt modelId="{DBE06CD5-9D5A-463F-883D-A23B2434ED76}">
      <dgm:prSet/>
      <dgm:spPr/>
      <dgm:t>
        <a:bodyPr/>
        <a:lstStyle/>
        <a:p>
          <a:pPr rtl="0"/>
          <a:r>
            <a:rPr lang="en-IN" smtClean="0"/>
            <a:t>training_inputs.append(np.array([0,1,1]))</a:t>
          </a:r>
          <a:endParaRPr lang="en-IN"/>
        </a:p>
      </dgm:t>
    </dgm:pt>
    <dgm:pt modelId="{63E8BB1E-8EBE-4396-9611-6174F97B526F}" type="parTrans" cxnId="{97BB6B41-F73C-40CE-ACE2-35570A172636}">
      <dgm:prSet/>
      <dgm:spPr/>
      <dgm:t>
        <a:bodyPr/>
        <a:lstStyle/>
        <a:p>
          <a:endParaRPr lang="en-IN"/>
        </a:p>
      </dgm:t>
    </dgm:pt>
    <dgm:pt modelId="{1B379CDA-1076-4655-94F0-FEF5BF0F85AD}" type="sibTrans" cxnId="{97BB6B41-F73C-40CE-ACE2-35570A172636}">
      <dgm:prSet/>
      <dgm:spPr/>
      <dgm:t>
        <a:bodyPr/>
        <a:lstStyle/>
        <a:p>
          <a:endParaRPr lang="en-IN"/>
        </a:p>
      </dgm:t>
    </dgm:pt>
    <dgm:pt modelId="{DE0F6ECA-FF68-4F0C-8D91-48AEE764700F}">
      <dgm:prSet/>
      <dgm:spPr/>
      <dgm:t>
        <a:bodyPr/>
        <a:lstStyle/>
        <a:p>
          <a:pPr rtl="0"/>
          <a:r>
            <a:rPr lang="en-IN" dirty="0" smtClean="0"/>
            <a:t>training_inputs.append(</a:t>
          </a:r>
          <a:r>
            <a:rPr lang="en-IN" dirty="0" err="1" smtClean="0"/>
            <a:t>np.array</a:t>
          </a:r>
          <a:r>
            <a:rPr lang="en-IN" dirty="0" smtClean="0"/>
            <a:t>([1,1,0]))</a:t>
          </a:r>
          <a:endParaRPr lang="en-IN" dirty="0"/>
        </a:p>
      </dgm:t>
    </dgm:pt>
    <dgm:pt modelId="{6ECDD5C6-8DDC-4A50-B041-111D4C79E800}" type="parTrans" cxnId="{8C6364BF-8FAB-4D6A-8A6D-D9DEE27E062A}">
      <dgm:prSet/>
      <dgm:spPr/>
      <dgm:t>
        <a:bodyPr/>
        <a:lstStyle/>
        <a:p>
          <a:endParaRPr lang="en-IN"/>
        </a:p>
      </dgm:t>
    </dgm:pt>
    <dgm:pt modelId="{D03DE577-5EFA-4B6A-BE66-AD1794FD5A30}" type="sibTrans" cxnId="{8C6364BF-8FAB-4D6A-8A6D-D9DEE27E062A}">
      <dgm:prSet/>
      <dgm:spPr/>
      <dgm:t>
        <a:bodyPr/>
        <a:lstStyle/>
        <a:p>
          <a:endParaRPr lang="en-IN"/>
        </a:p>
      </dgm:t>
    </dgm:pt>
    <dgm:pt modelId="{38B439B4-AA7D-4A6A-AB8B-F840AA296E7E}">
      <dgm:prSet/>
      <dgm:spPr/>
      <dgm:t>
        <a:bodyPr/>
        <a:lstStyle/>
        <a:p>
          <a:pPr rtl="0"/>
          <a:r>
            <a:rPr lang="en-IN" smtClean="0"/>
            <a:t>training_inputs.append(np.array([1,1,1]))</a:t>
          </a:r>
          <a:endParaRPr lang="en-IN"/>
        </a:p>
      </dgm:t>
    </dgm:pt>
    <dgm:pt modelId="{8962A97C-BC8E-4A78-AC96-09446337FF21}" type="parTrans" cxnId="{E1D457CC-3A56-4F63-A52F-F8E5DA45ABC0}">
      <dgm:prSet/>
      <dgm:spPr/>
      <dgm:t>
        <a:bodyPr/>
        <a:lstStyle/>
        <a:p>
          <a:endParaRPr lang="en-IN"/>
        </a:p>
      </dgm:t>
    </dgm:pt>
    <dgm:pt modelId="{BCE7A8E5-7F73-4E3C-94BD-54FF0B4BEE4C}" type="sibTrans" cxnId="{E1D457CC-3A56-4F63-A52F-F8E5DA45ABC0}">
      <dgm:prSet/>
      <dgm:spPr/>
      <dgm:t>
        <a:bodyPr/>
        <a:lstStyle/>
        <a:p>
          <a:endParaRPr lang="en-IN"/>
        </a:p>
      </dgm:t>
    </dgm:pt>
    <dgm:pt modelId="{69004B08-F70C-4D37-A185-B562011313EA}" type="pres">
      <dgm:prSet presAssocID="{1A14D46A-A531-484D-9160-CD7F826F40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46D0E6-7E37-485C-9E1E-DDE60EEF4272}" type="pres">
      <dgm:prSet presAssocID="{33E6DDA3-A765-4829-8E1D-A5497A97EA35}" presName="parentText" presStyleLbl="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B5F13D-5928-4326-A850-A282AB9C9B8D}" type="pres">
      <dgm:prSet presAssocID="{AB2BC206-D937-40FF-8DFC-8B8C0D1C5D55}" presName="spacer" presStyleCnt="0"/>
      <dgm:spPr/>
    </dgm:pt>
    <dgm:pt modelId="{A042C1FD-55F5-43C6-AEE1-72374E2C1A86}" type="pres">
      <dgm:prSet presAssocID="{A3415874-51A7-4C43-86F4-31FD494368C6}" presName="parentText" presStyleLbl="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167654-3881-4E3E-AA2F-3DBAC518C105}" type="pres">
      <dgm:prSet presAssocID="{B95FB256-CA48-4FE0-BE63-B3A145317E56}" presName="spacer" presStyleCnt="0"/>
      <dgm:spPr/>
    </dgm:pt>
    <dgm:pt modelId="{64B8BDDD-0DE2-4390-9DF2-44CAE805165B}" type="pres">
      <dgm:prSet presAssocID="{8CDA8E2F-A522-47A0-BC14-A39002F4EAE9}" presName="parentText" presStyleLbl="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9DC6D0-C644-44A4-80DA-F6DD8B25A75F}" type="pres">
      <dgm:prSet presAssocID="{5E0A50C0-7A0C-4929-AE9F-D7B7A286D75D}" presName="spacer" presStyleCnt="0"/>
      <dgm:spPr/>
    </dgm:pt>
    <dgm:pt modelId="{C6CE34EA-7282-42A6-8FD4-DAC352A5C331}" type="pres">
      <dgm:prSet presAssocID="{9D74B714-5792-4F23-B4F7-C4FE3FECD201}" presName="parentText" presStyleLbl="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DC02BC-3A80-4B03-9F6F-E64E1E93105F}" type="pres">
      <dgm:prSet presAssocID="{3978909D-6ACB-4F91-B25C-E6F6F2C65F2C}" presName="spacer" presStyleCnt="0"/>
      <dgm:spPr/>
    </dgm:pt>
    <dgm:pt modelId="{77A1BA6F-1167-4E8D-982D-8F1D4DF4B0B3}" type="pres">
      <dgm:prSet presAssocID="{A2CBD140-A7B7-4CDC-A1B4-CF26D1AAC077}" presName="parentText" presStyleLbl="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2F8463-D3ED-4922-AB11-63277D91E061}" type="pres">
      <dgm:prSet presAssocID="{38591810-3ABB-4C9D-B9D2-CCBB5EFA194D}" presName="spacer" presStyleCnt="0"/>
      <dgm:spPr/>
    </dgm:pt>
    <dgm:pt modelId="{B98F46BA-3542-4004-A0BD-A8EFFD7E6241}" type="pres">
      <dgm:prSet presAssocID="{7F689551-B14E-4C94-9A13-94F9C7B35A33}" presName="parentText" presStyleLbl="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AFC708-1CD2-4575-B4F0-87210317FF40}" type="pres">
      <dgm:prSet presAssocID="{56329C84-6781-4DF9-A924-B0B7AEDD4B16}" presName="spacer" presStyleCnt="0"/>
      <dgm:spPr/>
    </dgm:pt>
    <dgm:pt modelId="{2FC20D1A-2F23-499B-A40C-DB8E32000F88}" type="pres">
      <dgm:prSet presAssocID="{DBE06CD5-9D5A-463F-883D-A23B2434ED76}" presName="parentText" presStyleLbl="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81A784-33A2-4628-ACEF-9DA84D318A54}" type="pres">
      <dgm:prSet presAssocID="{1B379CDA-1076-4655-94F0-FEF5BF0F85AD}" presName="spacer" presStyleCnt="0"/>
      <dgm:spPr/>
    </dgm:pt>
    <dgm:pt modelId="{2FE1EAA2-4A8E-4E8D-8AFE-1FEB218E6720}" type="pres">
      <dgm:prSet presAssocID="{DE0F6ECA-FF68-4F0C-8D91-48AEE764700F}" presName="parentText" presStyleLbl="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82B9FF-5E22-43DA-B4BE-F45310A4047D}" type="pres">
      <dgm:prSet presAssocID="{D03DE577-5EFA-4B6A-BE66-AD1794FD5A30}" presName="spacer" presStyleCnt="0"/>
      <dgm:spPr/>
    </dgm:pt>
    <dgm:pt modelId="{FC43A5DC-C693-4105-B53D-1E02A3AC7B92}" type="pres">
      <dgm:prSet presAssocID="{38B439B4-AA7D-4A6A-AB8B-F840AA296E7E}" presName="parentText" presStyleLbl="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BFE2B5D-F147-420A-ADDD-EDEB302E092C}" srcId="{1A14D46A-A531-484D-9160-CD7F826F4091}" destId="{A2CBD140-A7B7-4CDC-A1B4-CF26D1AAC077}" srcOrd="4" destOrd="0" parTransId="{66091875-9DDC-45C9-B535-76EA25EB8A8B}" sibTransId="{38591810-3ABB-4C9D-B9D2-CCBB5EFA194D}"/>
    <dgm:cxn modelId="{33E74437-0AF5-414E-A7A0-84A080F73475}" srcId="{1A14D46A-A531-484D-9160-CD7F826F4091}" destId="{33E6DDA3-A765-4829-8E1D-A5497A97EA35}" srcOrd="0" destOrd="0" parTransId="{F8B54CBC-9449-491A-A686-BA106ACF3BAB}" sibTransId="{AB2BC206-D937-40FF-8DFC-8B8C0D1C5D55}"/>
    <dgm:cxn modelId="{57E2F9A9-73A5-472B-9089-AB19D0B46777}" type="presOf" srcId="{7F689551-B14E-4C94-9A13-94F9C7B35A33}" destId="{B98F46BA-3542-4004-A0BD-A8EFFD7E6241}" srcOrd="0" destOrd="0" presId="urn:microsoft.com/office/officeart/2005/8/layout/vList2"/>
    <dgm:cxn modelId="{95B5985D-ADD7-4066-A374-EC4F8E3CB19B}" type="presOf" srcId="{DE0F6ECA-FF68-4F0C-8D91-48AEE764700F}" destId="{2FE1EAA2-4A8E-4E8D-8AFE-1FEB218E6720}" srcOrd="0" destOrd="0" presId="urn:microsoft.com/office/officeart/2005/8/layout/vList2"/>
    <dgm:cxn modelId="{D333B638-3C5F-4774-942A-F6A833011BD4}" type="presOf" srcId="{A3415874-51A7-4C43-86F4-31FD494368C6}" destId="{A042C1FD-55F5-43C6-AEE1-72374E2C1A86}" srcOrd="0" destOrd="0" presId="urn:microsoft.com/office/officeart/2005/8/layout/vList2"/>
    <dgm:cxn modelId="{C820F0A0-70B8-418C-B76B-0C6C97283AC7}" type="presOf" srcId="{33E6DDA3-A765-4829-8E1D-A5497A97EA35}" destId="{3346D0E6-7E37-485C-9E1E-DDE60EEF4272}" srcOrd="0" destOrd="0" presId="urn:microsoft.com/office/officeart/2005/8/layout/vList2"/>
    <dgm:cxn modelId="{B4497517-526F-4935-A27C-F880C98F1B0B}" type="presOf" srcId="{38B439B4-AA7D-4A6A-AB8B-F840AA296E7E}" destId="{FC43A5DC-C693-4105-B53D-1E02A3AC7B92}" srcOrd="0" destOrd="0" presId="urn:microsoft.com/office/officeart/2005/8/layout/vList2"/>
    <dgm:cxn modelId="{9083A372-F510-48BC-B666-F617DDA535BB}" type="presOf" srcId="{8CDA8E2F-A522-47A0-BC14-A39002F4EAE9}" destId="{64B8BDDD-0DE2-4390-9DF2-44CAE805165B}" srcOrd="0" destOrd="0" presId="urn:microsoft.com/office/officeart/2005/8/layout/vList2"/>
    <dgm:cxn modelId="{89D6CC99-5579-415C-B0ED-D682B8DE2E08}" type="presOf" srcId="{1A14D46A-A531-484D-9160-CD7F826F4091}" destId="{69004B08-F70C-4D37-A185-B562011313EA}" srcOrd="0" destOrd="0" presId="urn:microsoft.com/office/officeart/2005/8/layout/vList2"/>
    <dgm:cxn modelId="{2E79FB96-ADEA-4C0D-ADC9-7C40DAE18DF7}" srcId="{1A14D46A-A531-484D-9160-CD7F826F4091}" destId="{7F689551-B14E-4C94-9A13-94F9C7B35A33}" srcOrd="5" destOrd="0" parTransId="{1FD50950-89B6-486C-A85E-88048094932A}" sibTransId="{56329C84-6781-4DF9-A924-B0B7AEDD4B16}"/>
    <dgm:cxn modelId="{E1D457CC-3A56-4F63-A52F-F8E5DA45ABC0}" srcId="{1A14D46A-A531-484D-9160-CD7F826F4091}" destId="{38B439B4-AA7D-4A6A-AB8B-F840AA296E7E}" srcOrd="8" destOrd="0" parTransId="{8962A97C-BC8E-4A78-AC96-09446337FF21}" sibTransId="{BCE7A8E5-7F73-4E3C-94BD-54FF0B4BEE4C}"/>
    <dgm:cxn modelId="{6D7FF365-E1FD-4135-ACC1-5B75EEBE57EB}" srcId="{1A14D46A-A531-484D-9160-CD7F826F4091}" destId="{8CDA8E2F-A522-47A0-BC14-A39002F4EAE9}" srcOrd="2" destOrd="0" parTransId="{944812AA-306A-41BF-8647-05AC3CFC945C}" sibTransId="{5E0A50C0-7A0C-4929-AE9F-D7B7A286D75D}"/>
    <dgm:cxn modelId="{F9376164-1BAA-4307-BB8F-395B59E42EDE}" type="presOf" srcId="{9D74B714-5792-4F23-B4F7-C4FE3FECD201}" destId="{C6CE34EA-7282-42A6-8FD4-DAC352A5C331}" srcOrd="0" destOrd="0" presId="urn:microsoft.com/office/officeart/2005/8/layout/vList2"/>
    <dgm:cxn modelId="{2D7564CD-0C3D-406A-9376-7A7870D853C1}" srcId="{1A14D46A-A531-484D-9160-CD7F826F4091}" destId="{A3415874-51A7-4C43-86F4-31FD494368C6}" srcOrd="1" destOrd="0" parTransId="{C29F85E2-A44B-4F10-B7CA-6B565E70C3AA}" sibTransId="{B95FB256-CA48-4FE0-BE63-B3A145317E56}"/>
    <dgm:cxn modelId="{E4A5CEBE-59D5-4DB3-8EBC-CC6E15DBDB29}" type="presOf" srcId="{DBE06CD5-9D5A-463F-883D-A23B2434ED76}" destId="{2FC20D1A-2F23-499B-A40C-DB8E32000F88}" srcOrd="0" destOrd="0" presId="urn:microsoft.com/office/officeart/2005/8/layout/vList2"/>
    <dgm:cxn modelId="{97BB6B41-F73C-40CE-ACE2-35570A172636}" srcId="{1A14D46A-A531-484D-9160-CD7F826F4091}" destId="{DBE06CD5-9D5A-463F-883D-A23B2434ED76}" srcOrd="6" destOrd="0" parTransId="{63E8BB1E-8EBE-4396-9611-6174F97B526F}" sibTransId="{1B379CDA-1076-4655-94F0-FEF5BF0F85AD}"/>
    <dgm:cxn modelId="{9FBCAFAF-316C-4ECC-9E6C-6DDED4161306}" type="presOf" srcId="{A2CBD140-A7B7-4CDC-A1B4-CF26D1AAC077}" destId="{77A1BA6F-1167-4E8D-982D-8F1D4DF4B0B3}" srcOrd="0" destOrd="0" presId="urn:microsoft.com/office/officeart/2005/8/layout/vList2"/>
    <dgm:cxn modelId="{02863186-5C65-4EB5-8983-1525CFCEFF56}" srcId="{1A14D46A-A531-484D-9160-CD7F826F4091}" destId="{9D74B714-5792-4F23-B4F7-C4FE3FECD201}" srcOrd="3" destOrd="0" parTransId="{5B9DA8D7-28B2-4F04-BCBC-A137A14F015C}" sibTransId="{3978909D-6ACB-4F91-B25C-E6F6F2C65F2C}"/>
    <dgm:cxn modelId="{8C6364BF-8FAB-4D6A-8A6D-D9DEE27E062A}" srcId="{1A14D46A-A531-484D-9160-CD7F826F4091}" destId="{DE0F6ECA-FF68-4F0C-8D91-48AEE764700F}" srcOrd="7" destOrd="0" parTransId="{6ECDD5C6-8DDC-4A50-B041-111D4C79E800}" sibTransId="{D03DE577-5EFA-4B6A-BE66-AD1794FD5A30}"/>
    <dgm:cxn modelId="{C726FA2C-9099-4847-AFDC-1842FE7790E9}" type="presParOf" srcId="{69004B08-F70C-4D37-A185-B562011313EA}" destId="{3346D0E6-7E37-485C-9E1E-DDE60EEF4272}" srcOrd="0" destOrd="0" presId="urn:microsoft.com/office/officeart/2005/8/layout/vList2"/>
    <dgm:cxn modelId="{64818167-F03F-4740-B60F-B381CEA6F5F8}" type="presParOf" srcId="{69004B08-F70C-4D37-A185-B562011313EA}" destId="{7CB5F13D-5928-4326-A850-A282AB9C9B8D}" srcOrd="1" destOrd="0" presId="urn:microsoft.com/office/officeart/2005/8/layout/vList2"/>
    <dgm:cxn modelId="{9D47454F-60CD-44EA-A832-B90780FD8230}" type="presParOf" srcId="{69004B08-F70C-4D37-A185-B562011313EA}" destId="{A042C1FD-55F5-43C6-AEE1-72374E2C1A86}" srcOrd="2" destOrd="0" presId="urn:microsoft.com/office/officeart/2005/8/layout/vList2"/>
    <dgm:cxn modelId="{E9C14431-89B4-4861-B3AE-D00DA0B7EDF9}" type="presParOf" srcId="{69004B08-F70C-4D37-A185-B562011313EA}" destId="{5F167654-3881-4E3E-AA2F-3DBAC518C105}" srcOrd="3" destOrd="0" presId="urn:microsoft.com/office/officeart/2005/8/layout/vList2"/>
    <dgm:cxn modelId="{95896CAD-5F2B-43C1-B12D-A136633394F5}" type="presParOf" srcId="{69004B08-F70C-4D37-A185-B562011313EA}" destId="{64B8BDDD-0DE2-4390-9DF2-44CAE805165B}" srcOrd="4" destOrd="0" presId="urn:microsoft.com/office/officeart/2005/8/layout/vList2"/>
    <dgm:cxn modelId="{5FB8A49E-53D9-48D4-AEF6-39AC0FC4DFB1}" type="presParOf" srcId="{69004B08-F70C-4D37-A185-B562011313EA}" destId="{1F9DC6D0-C644-44A4-80DA-F6DD8B25A75F}" srcOrd="5" destOrd="0" presId="urn:microsoft.com/office/officeart/2005/8/layout/vList2"/>
    <dgm:cxn modelId="{1DA51B52-6B21-41AE-8D3B-9F476ABE9109}" type="presParOf" srcId="{69004B08-F70C-4D37-A185-B562011313EA}" destId="{C6CE34EA-7282-42A6-8FD4-DAC352A5C331}" srcOrd="6" destOrd="0" presId="urn:microsoft.com/office/officeart/2005/8/layout/vList2"/>
    <dgm:cxn modelId="{3AD3F563-5AD1-40AE-9E98-FC7A89B41EA1}" type="presParOf" srcId="{69004B08-F70C-4D37-A185-B562011313EA}" destId="{DBDC02BC-3A80-4B03-9F6F-E64E1E93105F}" srcOrd="7" destOrd="0" presId="urn:microsoft.com/office/officeart/2005/8/layout/vList2"/>
    <dgm:cxn modelId="{16679A95-8034-4B53-9E6F-DC0035C02A60}" type="presParOf" srcId="{69004B08-F70C-4D37-A185-B562011313EA}" destId="{77A1BA6F-1167-4E8D-982D-8F1D4DF4B0B3}" srcOrd="8" destOrd="0" presId="urn:microsoft.com/office/officeart/2005/8/layout/vList2"/>
    <dgm:cxn modelId="{8E2E9BFD-7516-407A-82E7-BA11B2D03308}" type="presParOf" srcId="{69004B08-F70C-4D37-A185-B562011313EA}" destId="{A12F8463-D3ED-4922-AB11-63277D91E061}" srcOrd="9" destOrd="0" presId="urn:microsoft.com/office/officeart/2005/8/layout/vList2"/>
    <dgm:cxn modelId="{B41990E3-D311-4DFA-9ADB-8A8BC77F1FA8}" type="presParOf" srcId="{69004B08-F70C-4D37-A185-B562011313EA}" destId="{B98F46BA-3542-4004-A0BD-A8EFFD7E6241}" srcOrd="10" destOrd="0" presId="urn:microsoft.com/office/officeart/2005/8/layout/vList2"/>
    <dgm:cxn modelId="{E1C5560E-1205-466F-A7D5-9E0D5D452100}" type="presParOf" srcId="{69004B08-F70C-4D37-A185-B562011313EA}" destId="{D5AFC708-1CD2-4575-B4F0-87210317FF40}" srcOrd="11" destOrd="0" presId="urn:microsoft.com/office/officeart/2005/8/layout/vList2"/>
    <dgm:cxn modelId="{89348E97-D125-4F31-9925-0C67D34B7131}" type="presParOf" srcId="{69004B08-F70C-4D37-A185-B562011313EA}" destId="{2FC20D1A-2F23-499B-A40C-DB8E32000F88}" srcOrd="12" destOrd="0" presId="urn:microsoft.com/office/officeart/2005/8/layout/vList2"/>
    <dgm:cxn modelId="{934A857C-9C76-49DC-9654-3CC36820F18C}" type="presParOf" srcId="{69004B08-F70C-4D37-A185-B562011313EA}" destId="{6681A784-33A2-4628-ACEF-9DA84D318A54}" srcOrd="13" destOrd="0" presId="urn:microsoft.com/office/officeart/2005/8/layout/vList2"/>
    <dgm:cxn modelId="{4E6EE4F4-93BB-4285-9C6D-E0671F3E711E}" type="presParOf" srcId="{69004B08-F70C-4D37-A185-B562011313EA}" destId="{2FE1EAA2-4A8E-4E8D-8AFE-1FEB218E6720}" srcOrd="14" destOrd="0" presId="urn:microsoft.com/office/officeart/2005/8/layout/vList2"/>
    <dgm:cxn modelId="{615F8368-992D-4CC9-8CAF-6A76A67FF4B1}" type="presParOf" srcId="{69004B08-F70C-4D37-A185-B562011313EA}" destId="{3282B9FF-5E22-43DA-B4BE-F45310A4047D}" srcOrd="15" destOrd="0" presId="urn:microsoft.com/office/officeart/2005/8/layout/vList2"/>
    <dgm:cxn modelId="{9DAE13C5-CE1C-4C10-A092-E2A76DF8FEC5}" type="presParOf" srcId="{69004B08-F70C-4D37-A185-B562011313EA}" destId="{FC43A5DC-C693-4105-B53D-1E02A3AC7B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F0952-124A-4485-987D-E5C7866D109F}" type="doc">
      <dgm:prSet loTypeId="urn:microsoft.com/office/officeart/2005/8/layout/vList2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4B6D7ED4-760E-4208-9836-AABCB0FE5674}">
      <dgm:prSet/>
      <dgm:spPr/>
      <dgm:t>
        <a:bodyPr/>
        <a:lstStyle/>
        <a:p>
          <a:pPr rtl="0"/>
          <a:r>
            <a:rPr lang="en-IN" smtClean="0"/>
            <a:t>#predict for rest 2</a:t>
          </a:r>
          <a:endParaRPr lang="en-IN"/>
        </a:p>
      </dgm:t>
    </dgm:pt>
    <dgm:pt modelId="{DEE2648A-5DB6-471F-AD97-0142FA6D371D}" type="parTrans" cxnId="{BA5CA46F-054A-451C-86A3-E1C9AB3AB5EC}">
      <dgm:prSet/>
      <dgm:spPr/>
      <dgm:t>
        <a:bodyPr/>
        <a:lstStyle/>
        <a:p>
          <a:endParaRPr lang="en-IN"/>
        </a:p>
      </dgm:t>
    </dgm:pt>
    <dgm:pt modelId="{CE1D7098-0011-4505-8D85-69AF9D448258}" type="sibTrans" cxnId="{BA5CA46F-054A-451C-86A3-E1C9AB3AB5EC}">
      <dgm:prSet/>
      <dgm:spPr/>
      <dgm:t>
        <a:bodyPr/>
        <a:lstStyle/>
        <a:p>
          <a:endParaRPr lang="en-IN"/>
        </a:p>
      </dgm:t>
    </dgm:pt>
    <dgm:pt modelId="{B32C55A5-5CA6-4893-963B-B47E2EAB3E2E}">
      <dgm:prSet/>
      <dgm:spPr/>
      <dgm:t>
        <a:bodyPr/>
        <a:lstStyle/>
        <a:p>
          <a:pPr rtl="0"/>
          <a:r>
            <a:rPr lang="en-IN" smtClean="0"/>
            <a:t>#training_inputs.append(np.array([0,0,1)) </a:t>
          </a:r>
          <a:endParaRPr lang="en-IN"/>
        </a:p>
      </dgm:t>
    </dgm:pt>
    <dgm:pt modelId="{EF802161-7918-423D-8748-41EFA7E343C9}" type="parTrans" cxnId="{0A6B7C87-2987-4643-AC5D-F0D38585A343}">
      <dgm:prSet/>
      <dgm:spPr/>
      <dgm:t>
        <a:bodyPr/>
        <a:lstStyle/>
        <a:p>
          <a:endParaRPr lang="en-IN"/>
        </a:p>
      </dgm:t>
    </dgm:pt>
    <dgm:pt modelId="{97C38341-741D-4D53-955D-69BD46DDA2BE}" type="sibTrans" cxnId="{0A6B7C87-2987-4643-AC5D-F0D38585A343}">
      <dgm:prSet/>
      <dgm:spPr/>
      <dgm:t>
        <a:bodyPr/>
        <a:lstStyle/>
        <a:p>
          <a:endParaRPr lang="en-IN"/>
        </a:p>
      </dgm:t>
    </dgm:pt>
    <dgm:pt modelId="{FF9C40AF-9740-4A02-BC18-C7EBA6812F37}">
      <dgm:prSet/>
      <dgm:spPr/>
      <dgm:t>
        <a:bodyPr/>
        <a:lstStyle/>
        <a:p>
          <a:pPr rtl="0"/>
          <a:r>
            <a:rPr lang="en-IN" smtClean="0"/>
            <a:t>#training_inputs.append(np.array([1,0,0]))</a:t>
          </a:r>
          <a:endParaRPr lang="en-IN"/>
        </a:p>
      </dgm:t>
    </dgm:pt>
    <dgm:pt modelId="{DE39467E-E5D6-45DE-8C34-BBD039441D82}" type="parTrans" cxnId="{393DD1D6-DC03-48AC-9C08-F6FFE7D56B98}">
      <dgm:prSet/>
      <dgm:spPr/>
      <dgm:t>
        <a:bodyPr/>
        <a:lstStyle/>
        <a:p>
          <a:endParaRPr lang="en-IN"/>
        </a:p>
      </dgm:t>
    </dgm:pt>
    <dgm:pt modelId="{09D12800-078E-4886-B06C-33EEE8D63E41}" type="sibTrans" cxnId="{393DD1D6-DC03-48AC-9C08-F6FFE7D56B98}">
      <dgm:prSet/>
      <dgm:spPr/>
      <dgm:t>
        <a:bodyPr/>
        <a:lstStyle/>
        <a:p>
          <a:endParaRPr lang="en-IN"/>
        </a:p>
      </dgm:t>
    </dgm:pt>
    <dgm:pt modelId="{E580595C-EB5A-49FE-9E77-8A76BD7EA009}">
      <dgm:prSet/>
      <dgm:spPr/>
      <dgm:t>
        <a:bodyPr/>
        <a:lstStyle/>
        <a:p>
          <a:pPr rtl="0"/>
          <a:r>
            <a:rPr lang="en-IN" smtClean="0"/>
            <a:t>labels = np.array([0,0,0,0,0,1])</a:t>
          </a:r>
          <a:endParaRPr lang="en-IN"/>
        </a:p>
      </dgm:t>
    </dgm:pt>
    <dgm:pt modelId="{999A0CBF-94D5-467F-9C77-9CB1E2FAEDEC}" type="parTrans" cxnId="{ABAC88DD-B43E-4D19-A43A-A6B3FF394266}">
      <dgm:prSet/>
      <dgm:spPr/>
      <dgm:t>
        <a:bodyPr/>
        <a:lstStyle/>
        <a:p>
          <a:endParaRPr lang="en-IN"/>
        </a:p>
      </dgm:t>
    </dgm:pt>
    <dgm:pt modelId="{3E093A8C-6CF6-458A-916E-1E5515EAA304}" type="sibTrans" cxnId="{ABAC88DD-B43E-4D19-A43A-A6B3FF394266}">
      <dgm:prSet/>
      <dgm:spPr/>
      <dgm:t>
        <a:bodyPr/>
        <a:lstStyle/>
        <a:p>
          <a:endParaRPr lang="en-IN"/>
        </a:p>
      </dgm:t>
    </dgm:pt>
    <dgm:pt modelId="{564A8D6C-2238-4821-AE7C-6192A7F64993}">
      <dgm:prSet/>
      <dgm:spPr/>
      <dgm:t>
        <a:bodyPr/>
        <a:lstStyle/>
        <a:p>
          <a:pPr rtl="0"/>
          <a:r>
            <a:rPr lang="en-IN" smtClean="0"/>
            <a:t>perceptron = Perceptron(3)</a:t>
          </a:r>
          <a:endParaRPr lang="en-IN"/>
        </a:p>
      </dgm:t>
    </dgm:pt>
    <dgm:pt modelId="{D278A188-A5B0-4607-8BFE-4695CE23299C}" type="parTrans" cxnId="{86DA3242-AEAA-4580-A793-A1743ED3168E}">
      <dgm:prSet/>
      <dgm:spPr/>
      <dgm:t>
        <a:bodyPr/>
        <a:lstStyle/>
        <a:p>
          <a:endParaRPr lang="en-IN"/>
        </a:p>
      </dgm:t>
    </dgm:pt>
    <dgm:pt modelId="{423755DF-ABD4-4D85-9F86-FC5B0A2D7AE0}" type="sibTrans" cxnId="{86DA3242-AEAA-4580-A793-A1743ED3168E}">
      <dgm:prSet/>
      <dgm:spPr/>
      <dgm:t>
        <a:bodyPr/>
        <a:lstStyle/>
        <a:p>
          <a:endParaRPr lang="en-IN"/>
        </a:p>
      </dgm:t>
    </dgm:pt>
    <dgm:pt modelId="{368136C5-D7AA-4AA2-92FD-BE3D5615C30A}">
      <dgm:prSet/>
      <dgm:spPr/>
      <dgm:t>
        <a:bodyPr/>
        <a:lstStyle/>
        <a:p>
          <a:pPr rtl="0"/>
          <a:r>
            <a:rPr lang="en-IN" smtClean="0"/>
            <a:t>perceptron.train(training_inputs,labels)</a:t>
          </a:r>
          <a:endParaRPr lang="en-IN"/>
        </a:p>
      </dgm:t>
    </dgm:pt>
    <dgm:pt modelId="{C7E1FDE9-C3EF-4527-8D2E-75173CB6134C}" type="parTrans" cxnId="{E7112E6C-B760-434A-ACE5-481262A23ECB}">
      <dgm:prSet/>
      <dgm:spPr/>
      <dgm:t>
        <a:bodyPr/>
        <a:lstStyle/>
        <a:p>
          <a:endParaRPr lang="en-IN"/>
        </a:p>
      </dgm:t>
    </dgm:pt>
    <dgm:pt modelId="{E3260E7A-4B0E-45C5-B863-C9624FCFB3E1}" type="sibTrans" cxnId="{E7112E6C-B760-434A-ACE5-481262A23ECB}">
      <dgm:prSet/>
      <dgm:spPr/>
      <dgm:t>
        <a:bodyPr/>
        <a:lstStyle/>
        <a:p>
          <a:endParaRPr lang="en-IN"/>
        </a:p>
      </dgm:t>
    </dgm:pt>
    <dgm:pt modelId="{AD034254-FEFD-4061-A1BE-D6D7BFB1328B}">
      <dgm:prSet/>
      <dgm:spPr/>
      <dgm:t>
        <a:bodyPr/>
        <a:lstStyle/>
        <a:p>
          <a:pPr rtl="0"/>
          <a:r>
            <a:rPr lang="en-IN" smtClean="0"/>
            <a:t>inputs = np.array([0,0,1])</a:t>
          </a:r>
          <a:endParaRPr lang="en-IN"/>
        </a:p>
      </dgm:t>
    </dgm:pt>
    <dgm:pt modelId="{77490E7F-4948-41A2-BC5B-F4538832C3B4}" type="parTrans" cxnId="{D00F76C8-B89C-4D9D-A09D-F36492D907C5}">
      <dgm:prSet/>
      <dgm:spPr/>
      <dgm:t>
        <a:bodyPr/>
        <a:lstStyle/>
        <a:p>
          <a:endParaRPr lang="en-IN"/>
        </a:p>
      </dgm:t>
    </dgm:pt>
    <dgm:pt modelId="{A0F3E606-56E7-4390-AEBF-13BCE10B89C3}" type="sibTrans" cxnId="{D00F76C8-B89C-4D9D-A09D-F36492D907C5}">
      <dgm:prSet/>
      <dgm:spPr/>
      <dgm:t>
        <a:bodyPr/>
        <a:lstStyle/>
        <a:p>
          <a:endParaRPr lang="en-IN"/>
        </a:p>
      </dgm:t>
    </dgm:pt>
    <dgm:pt modelId="{18A069B5-67E2-4391-92EC-A8FB5D4FE3B9}">
      <dgm:prSet/>
      <dgm:spPr/>
      <dgm:t>
        <a:bodyPr/>
        <a:lstStyle/>
        <a:p>
          <a:pPr rtl="0"/>
          <a:r>
            <a:rPr lang="en-IN" smtClean="0"/>
            <a:t>print(perceptron.predict(inputs))</a:t>
          </a:r>
          <a:endParaRPr lang="en-IN"/>
        </a:p>
      </dgm:t>
    </dgm:pt>
    <dgm:pt modelId="{C66F1A68-BF2C-4430-835D-82C1C40AC515}" type="parTrans" cxnId="{87AEDAD6-0777-413B-81EA-AD8F8AD564F2}">
      <dgm:prSet/>
      <dgm:spPr/>
      <dgm:t>
        <a:bodyPr/>
        <a:lstStyle/>
        <a:p>
          <a:endParaRPr lang="en-IN"/>
        </a:p>
      </dgm:t>
    </dgm:pt>
    <dgm:pt modelId="{63C4056D-3028-43C6-8EF8-D272FDF990C0}" type="sibTrans" cxnId="{87AEDAD6-0777-413B-81EA-AD8F8AD564F2}">
      <dgm:prSet/>
      <dgm:spPr/>
      <dgm:t>
        <a:bodyPr/>
        <a:lstStyle/>
        <a:p>
          <a:endParaRPr lang="en-IN"/>
        </a:p>
      </dgm:t>
    </dgm:pt>
    <dgm:pt modelId="{E3C535F2-534B-4A7D-A713-9763B84F5468}">
      <dgm:prSet/>
      <dgm:spPr/>
      <dgm:t>
        <a:bodyPr/>
        <a:lstStyle/>
        <a:p>
          <a:pPr rtl="0"/>
          <a:r>
            <a:rPr lang="en-IN" smtClean="0"/>
            <a:t>inputs = np.array([1,0,0])</a:t>
          </a:r>
          <a:endParaRPr lang="en-IN"/>
        </a:p>
      </dgm:t>
    </dgm:pt>
    <dgm:pt modelId="{4D5D38CF-5A8E-48D3-9985-584957708DFD}" type="parTrans" cxnId="{3CE10F31-D197-42EC-9A43-5049D9035A05}">
      <dgm:prSet/>
      <dgm:spPr/>
      <dgm:t>
        <a:bodyPr/>
        <a:lstStyle/>
        <a:p>
          <a:endParaRPr lang="en-IN"/>
        </a:p>
      </dgm:t>
    </dgm:pt>
    <dgm:pt modelId="{D3A754F8-27CD-49C9-8934-1838BE8ED511}" type="sibTrans" cxnId="{3CE10F31-D197-42EC-9A43-5049D9035A05}">
      <dgm:prSet/>
      <dgm:spPr/>
      <dgm:t>
        <a:bodyPr/>
        <a:lstStyle/>
        <a:p>
          <a:endParaRPr lang="en-IN"/>
        </a:p>
      </dgm:t>
    </dgm:pt>
    <dgm:pt modelId="{CA7294EF-0070-4494-AECC-08363982C14C}">
      <dgm:prSet/>
      <dgm:spPr/>
      <dgm:t>
        <a:bodyPr/>
        <a:lstStyle/>
        <a:p>
          <a:pPr rtl="0"/>
          <a:r>
            <a:rPr lang="en-IN" smtClean="0"/>
            <a:t>print(perceptron.predict(inputs))</a:t>
          </a:r>
          <a:endParaRPr lang="en-IN"/>
        </a:p>
      </dgm:t>
    </dgm:pt>
    <dgm:pt modelId="{906DA260-96F3-41B1-9B62-38700C893CC1}" type="parTrans" cxnId="{72DC9066-161D-44D6-B7D5-C7E246D8F7DA}">
      <dgm:prSet/>
      <dgm:spPr/>
      <dgm:t>
        <a:bodyPr/>
        <a:lstStyle/>
        <a:p>
          <a:endParaRPr lang="en-IN"/>
        </a:p>
      </dgm:t>
    </dgm:pt>
    <dgm:pt modelId="{44866C33-8E1F-4294-A875-EB080A1DDB26}" type="sibTrans" cxnId="{72DC9066-161D-44D6-B7D5-C7E246D8F7DA}">
      <dgm:prSet/>
      <dgm:spPr/>
      <dgm:t>
        <a:bodyPr/>
        <a:lstStyle/>
        <a:p>
          <a:endParaRPr lang="en-IN"/>
        </a:p>
      </dgm:t>
    </dgm:pt>
    <dgm:pt modelId="{3D4FE12E-AC31-4CE9-9352-105BAEB00C35}" type="pres">
      <dgm:prSet presAssocID="{EE9F0952-124A-4485-987D-E5C7866D10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4178063-CD34-4C9C-995C-CBA0E9445B69}" type="pres">
      <dgm:prSet presAssocID="{4B6D7ED4-760E-4208-9836-AABCB0FE5674}" presName="parentText" presStyleLbl="node1" presStyleIdx="0" presStyleCnt="10" custScaleY="14991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396818-8F32-48D5-BC34-DD31E2EC249E}" type="pres">
      <dgm:prSet presAssocID="{CE1D7098-0011-4505-8D85-69AF9D448258}" presName="spacer" presStyleCnt="0"/>
      <dgm:spPr/>
    </dgm:pt>
    <dgm:pt modelId="{EBA0704F-C2B6-42B7-BB00-FFDA02E46344}" type="pres">
      <dgm:prSet presAssocID="{B32C55A5-5CA6-4893-963B-B47E2EAB3E2E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73C2609-F150-46AE-A326-BE346DFBCECC}" type="pres">
      <dgm:prSet presAssocID="{97C38341-741D-4D53-955D-69BD46DDA2BE}" presName="spacer" presStyleCnt="0"/>
      <dgm:spPr/>
    </dgm:pt>
    <dgm:pt modelId="{A6862CA4-9C81-49C8-9918-77B53BFD10F9}" type="pres">
      <dgm:prSet presAssocID="{FF9C40AF-9740-4A02-BC18-C7EBA6812F37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5B2E96-FF84-4100-9B1F-DC6D9D717E3A}" type="pres">
      <dgm:prSet presAssocID="{09D12800-078E-4886-B06C-33EEE8D63E41}" presName="spacer" presStyleCnt="0"/>
      <dgm:spPr/>
    </dgm:pt>
    <dgm:pt modelId="{65F43AED-6AFB-4F16-8D0E-B8BC4E572D19}" type="pres">
      <dgm:prSet presAssocID="{E580595C-EB5A-49FE-9E77-8A76BD7EA009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B38FE5-1ADC-4BD7-8DFA-462DA2058ED4}" type="pres">
      <dgm:prSet presAssocID="{3E093A8C-6CF6-458A-916E-1E5515EAA304}" presName="spacer" presStyleCnt="0"/>
      <dgm:spPr/>
    </dgm:pt>
    <dgm:pt modelId="{A797AEE0-D636-4F45-8CFB-EE7768E193F9}" type="pres">
      <dgm:prSet presAssocID="{564A8D6C-2238-4821-AE7C-6192A7F64993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C7ED96-104E-4018-BCD6-95958F55A77F}" type="pres">
      <dgm:prSet presAssocID="{423755DF-ABD4-4D85-9F86-FC5B0A2D7AE0}" presName="spacer" presStyleCnt="0"/>
      <dgm:spPr/>
    </dgm:pt>
    <dgm:pt modelId="{75B6814C-179C-48F0-BD7F-ABEE99E6915C}" type="pres">
      <dgm:prSet presAssocID="{368136C5-D7AA-4AA2-92FD-BE3D5615C30A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84490C-70C9-4B48-9575-DF32E2F8C8C1}" type="pres">
      <dgm:prSet presAssocID="{E3260E7A-4B0E-45C5-B863-C9624FCFB3E1}" presName="spacer" presStyleCnt="0"/>
      <dgm:spPr/>
    </dgm:pt>
    <dgm:pt modelId="{223164ED-514A-4184-99F6-7CAE3815D6D3}" type="pres">
      <dgm:prSet presAssocID="{AD034254-FEFD-4061-A1BE-D6D7BFB1328B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2780FC2-E01A-451C-8825-0F45831FC313}" type="pres">
      <dgm:prSet presAssocID="{A0F3E606-56E7-4390-AEBF-13BCE10B89C3}" presName="spacer" presStyleCnt="0"/>
      <dgm:spPr/>
    </dgm:pt>
    <dgm:pt modelId="{F4EC6674-9359-4A08-990A-021523236B42}" type="pres">
      <dgm:prSet presAssocID="{18A069B5-67E2-4391-92EC-A8FB5D4FE3B9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24B7D6-36DA-42EB-9678-99B82AFCCB27}" type="pres">
      <dgm:prSet presAssocID="{63C4056D-3028-43C6-8EF8-D272FDF990C0}" presName="spacer" presStyleCnt="0"/>
      <dgm:spPr/>
    </dgm:pt>
    <dgm:pt modelId="{5CE6AB43-1433-427D-A2EA-03107852FAD7}" type="pres">
      <dgm:prSet presAssocID="{E3C535F2-534B-4A7D-A713-9763B84F5468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F67DAE-FD88-4A93-A580-32F3332D05A3}" type="pres">
      <dgm:prSet presAssocID="{D3A754F8-27CD-49C9-8934-1838BE8ED511}" presName="spacer" presStyleCnt="0"/>
      <dgm:spPr/>
    </dgm:pt>
    <dgm:pt modelId="{1120FE35-1DE6-41F8-9D7F-1C843D98A811}" type="pres">
      <dgm:prSet presAssocID="{CA7294EF-0070-4494-AECC-08363982C14C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6DF00D1-BB52-468B-B569-3EDB1EE0BCBD}" type="presOf" srcId="{18A069B5-67E2-4391-92EC-A8FB5D4FE3B9}" destId="{F4EC6674-9359-4A08-990A-021523236B42}" srcOrd="0" destOrd="0" presId="urn:microsoft.com/office/officeart/2005/8/layout/vList2"/>
    <dgm:cxn modelId="{B545D686-78D5-41CE-8E61-3ADDE1578F28}" type="presOf" srcId="{E580595C-EB5A-49FE-9E77-8A76BD7EA009}" destId="{65F43AED-6AFB-4F16-8D0E-B8BC4E572D19}" srcOrd="0" destOrd="0" presId="urn:microsoft.com/office/officeart/2005/8/layout/vList2"/>
    <dgm:cxn modelId="{87AEDAD6-0777-413B-81EA-AD8F8AD564F2}" srcId="{EE9F0952-124A-4485-987D-E5C7866D109F}" destId="{18A069B5-67E2-4391-92EC-A8FB5D4FE3B9}" srcOrd="7" destOrd="0" parTransId="{C66F1A68-BF2C-4430-835D-82C1C40AC515}" sibTransId="{63C4056D-3028-43C6-8EF8-D272FDF990C0}"/>
    <dgm:cxn modelId="{2D74DB71-2C70-4839-977F-B5DD749B63EE}" type="presOf" srcId="{FF9C40AF-9740-4A02-BC18-C7EBA6812F37}" destId="{A6862CA4-9C81-49C8-9918-77B53BFD10F9}" srcOrd="0" destOrd="0" presId="urn:microsoft.com/office/officeart/2005/8/layout/vList2"/>
    <dgm:cxn modelId="{E404C9EE-4219-4CA4-B37C-8CA534324991}" type="presOf" srcId="{4B6D7ED4-760E-4208-9836-AABCB0FE5674}" destId="{44178063-CD34-4C9C-995C-CBA0E9445B69}" srcOrd="0" destOrd="0" presId="urn:microsoft.com/office/officeart/2005/8/layout/vList2"/>
    <dgm:cxn modelId="{B5BC9497-8E53-47AA-946F-18FC5BA92A32}" type="presOf" srcId="{368136C5-D7AA-4AA2-92FD-BE3D5615C30A}" destId="{75B6814C-179C-48F0-BD7F-ABEE99E6915C}" srcOrd="0" destOrd="0" presId="urn:microsoft.com/office/officeart/2005/8/layout/vList2"/>
    <dgm:cxn modelId="{BA5CA46F-054A-451C-86A3-E1C9AB3AB5EC}" srcId="{EE9F0952-124A-4485-987D-E5C7866D109F}" destId="{4B6D7ED4-760E-4208-9836-AABCB0FE5674}" srcOrd="0" destOrd="0" parTransId="{DEE2648A-5DB6-471F-AD97-0142FA6D371D}" sibTransId="{CE1D7098-0011-4505-8D85-69AF9D448258}"/>
    <dgm:cxn modelId="{0A6B7C87-2987-4643-AC5D-F0D38585A343}" srcId="{EE9F0952-124A-4485-987D-E5C7866D109F}" destId="{B32C55A5-5CA6-4893-963B-B47E2EAB3E2E}" srcOrd="1" destOrd="0" parTransId="{EF802161-7918-423D-8748-41EFA7E343C9}" sibTransId="{97C38341-741D-4D53-955D-69BD46DDA2BE}"/>
    <dgm:cxn modelId="{D014BD70-6E7A-4836-A3FB-E3C51961FFB8}" type="presOf" srcId="{EE9F0952-124A-4485-987D-E5C7866D109F}" destId="{3D4FE12E-AC31-4CE9-9352-105BAEB00C35}" srcOrd="0" destOrd="0" presId="urn:microsoft.com/office/officeart/2005/8/layout/vList2"/>
    <dgm:cxn modelId="{517BF514-8014-42C7-8137-9D01BD2BA356}" type="presOf" srcId="{E3C535F2-534B-4A7D-A713-9763B84F5468}" destId="{5CE6AB43-1433-427D-A2EA-03107852FAD7}" srcOrd="0" destOrd="0" presId="urn:microsoft.com/office/officeart/2005/8/layout/vList2"/>
    <dgm:cxn modelId="{A9A2E308-3787-4353-A662-44D021ADAED6}" type="presOf" srcId="{564A8D6C-2238-4821-AE7C-6192A7F64993}" destId="{A797AEE0-D636-4F45-8CFB-EE7768E193F9}" srcOrd="0" destOrd="0" presId="urn:microsoft.com/office/officeart/2005/8/layout/vList2"/>
    <dgm:cxn modelId="{72DC9066-161D-44D6-B7D5-C7E246D8F7DA}" srcId="{EE9F0952-124A-4485-987D-E5C7866D109F}" destId="{CA7294EF-0070-4494-AECC-08363982C14C}" srcOrd="9" destOrd="0" parTransId="{906DA260-96F3-41B1-9B62-38700C893CC1}" sibTransId="{44866C33-8E1F-4294-A875-EB080A1DDB26}"/>
    <dgm:cxn modelId="{D00F76C8-B89C-4D9D-A09D-F36492D907C5}" srcId="{EE9F0952-124A-4485-987D-E5C7866D109F}" destId="{AD034254-FEFD-4061-A1BE-D6D7BFB1328B}" srcOrd="6" destOrd="0" parTransId="{77490E7F-4948-41A2-BC5B-F4538832C3B4}" sibTransId="{A0F3E606-56E7-4390-AEBF-13BCE10B89C3}"/>
    <dgm:cxn modelId="{393DD1D6-DC03-48AC-9C08-F6FFE7D56B98}" srcId="{EE9F0952-124A-4485-987D-E5C7866D109F}" destId="{FF9C40AF-9740-4A02-BC18-C7EBA6812F37}" srcOrd="2" destOrd="0" parTransId="{DE39467E-E5D6-45DE-8C34-BBD039441D82}" sibTransId="{09D12800-078E-4886-B06C-33EEE8D63E41}"/>
    <dgm:cxn modelId="{86DA3242-AEAA-4580-A793-A1743ED3168E}" srcId="{EE9F0952-124A-4485-987D-E5C7866D109F}" destId="{564A8D6C-2238-4821-AE7C-6192A7F64993}" srcOrd="4" destOrd="0" parTransId="{D278A188-A5B0-4607-8BFE-4695CE23299C}" sibTransId="{423755DF-ABD4-4D85-9F86-FC5B0A2D7AE0}"/>
    <dgm:cxn modelId="{C762056D-2C48-458D-812B-CF8137548851}" type="presOf" srcId="{AD034254-FEFD-4061-A1BE-D6D7BFB1328B}" destId="{223164ED-514A-4184-99F6-7CAE3815D6D3}" srcOrd="0" destOrd="0" presId="urn:microsoft.com/office/officeart/2005/8/layout/vList2"/>
    <dgm:cxn modelId="{E7112E6C-B760-434A-ACE5-481262A23ECB}" srcId="{EE9F0952-124A-4485-987D-E5C7866D109F}" destId="{368136C5-D7AA-4AA2-92FD-BE3D5615C30A}" srcOrd="5" destOrd="0" parTransId="{C7E1FDE9-C3EF-4527-8D2E-75173CB6134C}" sibTransId="{E3260E7A-4B0E-45C5-B863-C9624FCFB3E1}"/>
    <dgm:cxn modelId="{ABAC88DD-B43E-4D19-A43A-A6B3FF394266}" srcId="{EE9F0952-124A-4485-987D-E5C7866D109F}" destId="{E580595C-EB5A-49FE-9E77-8A76BD7EA009}" srcOrd="3" destOrd="0" parTransId="{999A0CBF-94D5-467F-9C77-9CB1E2FAEDEC}" sibTransId="{3E093A8C-6CF6-458A-916E-1E5515EAA304}"/>
    <dgm:cxn modelId="{3CE10F31-D197-42EC-9A43-5049D9035A05}" srcId="{EE9F0952-124A-4485-987D-E5C7866D109F}" destId="{E3C535F2-534B-4A7D-A713-9763B84F5468}" srcOrd="8" destOrd="0" parTransId="{4D5D38CF-5A8E-48D3-9985-584957708DFD}" sibTransId="{D3A754F8-27CD-49C9-8934-1838BE8ED511}"/>
    <dgm:cxn modelId="{DD4340E0-A09A-4D5E-857F-3A36F9B9B165}" type="presOf" srcId="{CA7294EF-0070-4494-AECC-08363982C14C}" destId="{1120FE35-1DE6-41F8-9D7F-1C843D98A811}" srcOrd="0" destOrd="0" presId="urn:microsoft.com/office/officeart/2005/8/layout/vList2"/>
    <dgm:cxn modelId="{3F2FD1DE-87AF-43BE-BDED-1CECC37805B8}" type="presOf" srcId="{B32C55A5-5CA6-4893-963B-B47E2EAB3E2E}" destId="{EBA0704F-C2B6-42B7-BB00-FFDA02E46344}" srcOrd="0" destOrd="0" presId="urn:microsoft.com/office/officeart/2005/8/layout/vList2"/>
    <dgm:cxn modelId="{16F64142-0BDF-4119-B018-662B360508ED}" type="presParOf" srcId="{3D4FE12E-AC31-4CE9-9352-105BAEB00C35}" destId="{44178063-CD34-4C9C-995C-CBA0E9445B69}" srcOrd="0" destOrd="0" presId="urn:microsoft.com/office/officeart/2005/8/layout/vList2"/>
    <dgm:cxn modelId="{161E37DD-93B8-4023-A3BF-4CD47F8AE5FA}" type="presParOf" srcId="{3D4FE12E-AC31-4CE9-9352-105BAEB00C35}" destId="{95396818-8F32-48D5-BC34-DD31E2EC249E}" srcOrd="1" destOrd="0" presId="urn:microsoft.com/office/officeart/2005/8/layout/vList2"/>
    <dgm:cxn modelId="{EB262C3B-A4F5-4408-824B-B3E37530F149}" type="presParOf" srcId="{3D4FE12E-AC31-4CE9-9352-105BAEB00C35}" destId="{EBA0704F-C2B6-42B7-BB00-FFDA02E46344}" srcOrd="2" destOrd="0" presId="urn:microsoft.com/office/officeart/2005/8/layout/vList2"/>
    <dgm:cxn modelId="{177139BB-A5D5-481C-830F-80C152D50499}" type="presParOf" srcId="{3D4FE12E-AC31-4CE9-9352-105BAEB00C35}" destId="{D73C2609-F150-46AE-A326-BE346DFBCECC}" srcOrd="3" destOrd="0" presId="urn:microsoft.com/office/officeart/2005/8/layout/vList2"/>
    <dgm:cxn modelId="{A7D676FB-1E96-4575-B73F-D2C135531D11}" type="presParOf" srcId="{3D4FE12E-AC31-4CE9-9352-105BAEB00C35}" destId="{A6862CA4-9C81-49C8-9918-77B53BFD10F9}" srcOrd="4" destOrd="0" presId="urn:microsoft.com/office/officeart/2005/8/layout/vList2"/>
    <dgm:cxn modelId="{88064AC1-2D43-40C3-9EE7-2C42BC02E3CB}" type="presParOf" srcId="{3D4FE12E-AC31-4CE9-9352-105BAEB00C35}" destId="{E25B2E96-FF84-4100-9B1F-DC6D9D717E3A}" srcOrd="5" destOrd="0" presId="urn:microsoft.com/office/officeart/2005/8/layout/vList2"/>
    <dgm:cxn modelId="{D0BEE3F4-7663-46D7-AE8B-AFEEDEB21503}" type="presParOf" srcId="{3D4FE12E-AC31-4CE9-9352-105BAEB00C35}" destId="{65F43AED-6AFB-4F16-8D0E-B8BC4E572D19}" srcOrd="6" destOrd="0" presId="urn:microsoft.com/office/officeart/2005/8/layout/vList2"/>
    <dgm:cxn modelId="{587F7C25-81BA-4203-8EEC-CF862BC0267D}" type="presParOf" srcId="{3D4FE12E-AC31-4CE9-9352-105BAEB00C35}" destId="{B2B38FE5-1ADC-4BD7-8DFA-462DA2058ED4}" srcOrd="7" destOrd="0" presId="urn:microsoft.com/office/officeart/2005/8/layout/vList2"/>
    <dgm:cxn modelId="{29E663C4-59C5-4CCD-9A22-8F3D699D7075}" type="presParOf" srcId="{3D4FE12E-AC31-4CE9-9352-105BAEB00C35}" destId="{A797AEE0-D636-4F45-8CFB-EE7768E193F9}" srcOrd="8" destOrd="0" presId="urn:microsoft.com/office/officeart/2005/8/layout/vList2"/>
    <dgm:cxn modelId="{4BD629E2-08C7-4781-9E4A-EF1AD1C4D41A}" type="presParOf" srcId="{3D4FE12E-AC31-4CE9-9352-105BAEB00C35}" destId="{84C7ED96-104E-4018-BCD6-95958F55A77F}" srcOrd="9" destOrd="0" presId="urn:microsoft.com/office/officeart/2005/8/layout/vList2"/>
    <dgm:cxn modelId="{F1F10FFE-1ACE-47C4-9D3F-8A4F0F748541}" type="presParOf" srcId="{3D4FE12E-AC31-4CE9-9352-105BAEB00C35}" destId="{75B6814C-179C-48F0-BD7F-ABEE99E6915C}" srcOrd="10" destOrd="0" presId="urn:microsoft.com/office/officeart/2005/8/layout/vList2"/>
    <dgm:cxn modelId="{D8D81122-E45D-4106-8116-9821F978C91D}" type="presParOf" srcId="{3D4FE12E-AC31-4CE9-9352-105BAEB00C35}" destId="{F984490C-70C9-4B48-9575-DF32E2F8C8C1}" srcOrd="11" destOrd="0" presId="urn:microsoft.com/office/officeart/2005/8/layout/vList2"/>
    <dgm:cxn modelId="{9AFD50CE-CD34-4C39-86D3-F014471AB2A3}" type="presParOf" srcId="{3D4FE12E-AC31-4CE9-9352-105BAEB00C35}" destId="{223164ED-514A-4184-99F6-7CAE3815D6D3}" srcOrd="12" destOrd="0" presId="urn:microsoft.com/office/officeart/2005/8/layout/vList2"/>
    <dgm:cxn modelId="{932C56A7-0F73-47F9-9333-D1D38C592C54}" type="presParOf" srcId="{3D4FE12E-AC31-4CE9-9352-105BAEB00C35}" destId="{52780FC2-E01A-451C-8825-0F45831FC313}" srcOrd="13" destOrd="0" presId="urn:microsoft.com/office/officeart/2005/8/layout/vList2"/>
    <dgm:cxn modelId="{C5EB74F5-E925-4450-A390-613A3F0A0BE7}" type="presParOf" srcId="{3D4FE12E-AC31-4CE9-9352-105BAEB00C35}" destId="{F4EC6674-9359-4A08-990A-021523236B42}" srcOrd="14" destOrd="0" presId="urn:microsoft.com/office/officeart/2005/8/layout/vList2"/>
    <dgm:cxn modelId="{ED3B694C-2043-47D5-9655-03E618AE5CDA}" type="presParOf" srcId="{3D4FE12E-AC31-4CE9-9352-105BAEB00C35}" destId="{ED24B7D6-36DA-42EB-9678-99B82AFCCB27}" srcOrd="15" destOrd="0" presId="urn:microsoft.com/office/officeart/2005/8/layout/vList2"/>
    <dgm:cxn modelId="{374CAECB-0AFA-4B0D-A0EE-73A6AFBFBC4F}" type="presParOf" srcId="{3D4FE12E-AC31-4CE9-9352-105BAEB00C35}" destId="{5CE6AB43-1433-427D-A2EA-03107852FAD7}" srcOrd="16" destOrd="0" presId="urn:microsoft.com/office/officeart/2005/8/layout/vList2"/>
    <dgm:cxn modelId="{85DEB09A-1389-4DF8-8909-718560F7B871}" type="presParOf" srcId="{3D4FE12E-AC31-4CE9-9352-105BAEB00C35}" destId="{18F67DAE-FD88-4A93-A580-32F3332D05A3}" srcOrd="17" destOrd="0" presId="urn:microsoft.com/office/officeart/2005/8/layout/vList2"/>
    <dgm:cxn modelId="{1DB28B9E-E7E3-4305-A7AB-A8141E49F3B9}" type="presParOf" srcId="{3D4FE12E-AC31-4CE9-9352-105BAEB00C35}" destId="{1120FE35-1DE6-41F8-9D7F-1C843D98A81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6D0E6-7E37-485C-9E1E-DDE60EEF4272}">
      <dsp:nvSpPr>
        <dsp:cNvPr id="0" name=""/>
        <dsp:cNvSpPr/>
      </dsp:nvSpPr>
      <dsp:spPr>
        <a:xfrm>
          <a:off x="0" y="8340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import </a:t>
          </a:r>
          <a:r>
            <a:rPr lang="en-IN" sz="2100" kern="1200" dirty="0" err="1" smtClean="0"/>
            <a:t>numpy</a:t>
          </a:r>
          <a:r>
            <a:rPr lang="en-IN" sz="2100" kern="1200" dirty="0" smtClean="0"/>
            <a:t> as </a:t>
          </a:r>
          <a:r>
            <a:rPr lang="en-IN" sz="2100" kern="1200" dirty="0" err="1" smtClean="0"/>
            <a:t>np</a:t>
          </a:r>
          <a:endParaRPr lang="en-IN" sz="2100" kern="1200" dirty="0"/>
        </a:p>
      </dsp:txBody>
      <dsp:txXfrm>
        <a:off x="23388" y="106790"/>
        <a:ext cx="4906221" cy="432338"/>
      </dsp:txXfrm>
    </dsp:sp>
    <dsp:sp modelId="{A042C1FD-55F5-43C6-AEE1-72374E2C1A86}">
      <dsp:nvSpPr>
        <dsp:cNvPr id="0" name=""/>
        <dsp:cNvSpPr/>
      </dsp:nvSpPr>
      <dsp:spPr>
        <a:xfrm>
          <a:off x="0" y="622997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31372"/>
                <a:satOff val="1730"/>
                <a:lumOff val="1035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31372"/>
                <a:satOff val="1730"/>
                <a:lumOff val="1035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from perceptron import Perceptron</a:t>
          </a:r>
          <a:endParaRPr lang="en-IN" sz="2100" kern="1200"/>
        </a:p>
      </dsp:txBody>
      <dsp:txXfrm>
        <a:off x="23388" y="646385"/>
        <a:ext cx="4906221" cy="432338"/>
      </dsp:txXfrm>
    </dsp:sp>
    <dsp:sp modelId="{64B8BDDD-0DE2-4390-9DF2-44CAE805165B}">
      <dsp:nvSpPr>
        <dsp:cNvPr id="0" name=""/>
        <dsp:cNvSpPr/>
      </dsp:nvSpPr>
      <dsp:spPr>
        <a:xfrm>
          <a:off x="0" y="116259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62744"/>
                <a:satOff val="3459"/>
                <a:lumOff val="2071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62744"/>
                <a:satOff val="3459"/>
                <a:lumOff val="2071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 = []</a:t>
          </a:r>
          <a:endParaRPr lang="en-IN" sz="2100" kern="1200"/>
        </a:p>
      </dsp:txBody>
      <dsp:txXfrm>
        <a:off x="23388" y="1185980"/>
        <a:ext cx="4906221" cy="432338"/>
      </dsp:txXfrm>
    </dsp:sp>
    <dsp:sp modelId="{C6CE34EA-7282-42A6-8FD4-DAC352A5C331}">
      <dsp:nvSpPr>
        <dsp:cNvPr id="0" name=""/>
        <dsp:cNvSpPr/>
      </dsp:nvSpPr>
      <dsp:spPr>
        <a:xfrm>
          <a:off x="0" y="1702187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94115"/>
                <a:satOff val="5189"/>
                <a:lumOff val="3107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training_inputs.append(np.array([0,0,0]))</a:t>
          </a:r>
          <a:endParaRPr lang="en-IN" sz="2100" kern="1200"/>
        </a:p>
      </dsp:txBody>
      <dsp:txXfrm>
        <a:off x="23388" y="1725575"/>
        <a:ext cx="4906221" cy="432338"/>
      </dsp:txXfrm>
    </dsp:sp>
    <dsp:sp modelId="{77A1BA6F-1167-4E8D-982D-8F1D4DF4B0B3}">
      <dsp:nvSpPr>
        <dsp:cNvPr id="0" name=""/>
        <dsp:cNvSpPr/>
      </dsp:nvSpPr>
      <dsp:spPr>
        <a:xfrm>
          <a:off x="0" y="224178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525487"/>
                <a:satOff val="6918"/>
                <a:lumOff val="4143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525487"/>
                <a:satOff val="6918"/>
                <a:lumOff val="4143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training_inputs.append(np.array([1,0,1]))</a:t>
          </a:r>
          <a:endParaRPr lang="en-IN" sz="2100" kern="1200"/>
        </a:p>
      </dsp:txBody>
      <dsp:txXfrm>
        <a:off x="23388" y="2265170"/>
        <a:ext cx="4906221" cy="432338"/>
      </dsp:txXfrm>
    </dsp:sp>
    <dsp:sp modelId="{B98F46BA-3542-4004-A0BD-A8EFFD7E6241}">
      <dsp:nvSpPr>
        <dsp:cNvPr id="0" name=""/>
        <dsp:cNvSpPr/>
      </dsp:nvSpPr>
      <dsp:spPr>
        <a:xfrm>
          <a:off x="0" y="2781377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525487"/>
                <a:satOff val="6918"/>
                <a:lumOff val="4143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525487"/>
                <a:satOff val="6918"/>
                <a:lumOff val="4143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training_inputs.append(</a:t>
          </a:r>
          <a:r>
            <a:rPr lang="en-IN" sz="2100" kern="1200" dirty="0" err="1" smtClean="0"/>
            <a:t>np.array</a:t>
          </a:r>
          <a:r>
            <a:rPr lang="en-IN" sz="2100" kern="1200" dirty="0" smtClean="0"/>
            <a:t>([0,1,0]))</a:t>
          </a:r>
          <a:endParaRPr lang="en-IN" sz="2100" kern="1200" dirty="0"/>
        </a:p>
      </dsp:txBody>
      <dsp:txXfrm>
        <a:off x="23388" y="2804765"/>
        <a:ext cx="4906221" cy="432338"/>
      </dsp:txXfrm>
    </dsp:sp>
    <dsp:sp modelId="{2FC20D1A-2F23-499B-A40C-DB8E32000F88}">
      <dsp:nvSpPr>
        <dsp:cNvPr id="0" name=""/>
        <dsp:cNvSpPr/>
      </dsp:nvSpPr>
      <dsp:spPr>
        <a:xfrm>
          <a:off x="0" y="332097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94115"/>
                <a:satOff val="5189"/>
                <a:lumOff val="3107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training_inputs.append(np.array([0,1,1]))</a:t>
          </a:r>
          <a:endParaRPr lang="en-IN" sz="2100" kern="1200"/>
        </a:p>
      </dsp:txBody>
      <dsp:txXfrm>
        <a:off x="23388" y="3344360"/>
        <a:ext cx="4906221" cy="432338"/>
      </dsp:txXfrm>
    </dsp:sp>
    <dsp:sp modelId="{2FE1EAA2-4A8E-4E8D-8AFE-1FEB218E6720}">
      <dsp:nvSpPr>
        <dsp:cNvPr id="0" name=""/>
        <dsp:cNvSpPr/>
      </dsp:nvSpPr>
      <dsp:spPr>
        <a:xfrm>
          <a:off x="0" y="3860568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62744"/>
                <a:satOff val="3459"/>
                <a:lumOff val="2071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62744"/>
                <a:satOff val="3459"/>
                <a:lumOff val="2071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training_inputs.append(</a:t>
          </a:r>
          <a:r>
            <a:rPr lang="en-IN" sz="2100" kern="1200" dirty="0" err="1" smtClean="0"/>
            <a:t>np.array</a:t>
          </a:r>
          <a:r>
            <a:rPr lang="en-IN" sz="2100" kern="1200" dirty="0" smtClean="0"/>
            <a:t>([1,1,0]))</a:t>
          </a:r>
          <a:endParaRPr lang="en-IN" sz="2100" kern="1200" dirty="0"/>
        </a:p>
      </dsp:txBody>
      <dsp:txXfrm>
        <a:off x="23388" y="3883956"/>
        <a:ext cx="4906221" cy="432338"/>
      </dsp:txXfrm>
    </dsp:sp>
    <dsp:sp modelId="{FC43A5DC-C693-4105-B53D-1E02A3AC7B92}">
      <dsp:nvSpPr>
        <dsp:cNvPr id="0" name=""/>
        <dsp:cNvSpPr/>
      </dsp:nvSpPr>
      <dsp:spPr>
        <a:xfrm>
          <a:off x="0" y="4400163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31372"/>
                <a:satOff val="1730"/>
                <a:lumOff val="1035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31372"/>
                <a:satOff val="1730"/>
                <a:lumOff val="1035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training_inputs.append(np.array([1,1,1]))</a:t>
          </a:r>
          <a:endParaRPr lang="en-IN" sz="2100" kern="1200"/>
        </a:p>
      </dsp:txBody>
      <dsp:txXfrm>
        <a:off x="23388" y="4423551"/>
        <a:ext cx="4906221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78063-CD34-4C9C-995C-CBA0E9445B69}">
      <dsp:nvSpPr>
        <dsp:cNvPr id="0" name=""/>
        <dsp:cNvSpPr/>
      </dsp:nvSpPr>
      <dsp:spPr>
        <a:xfrm>
          <a:off x="0" y="40710"/>
          <a:ext cx="4658158" cy="61563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#predict for rest 2</a:t>
          </a:r>
          <a:endParaRPr lang="en-IN" sz="1800" kern="1200"/>
        </a:p>
      </dsp:txBody>
      <dsp:txXfrm>
        <a:off x="30053" y="70763"/>
        <a:ext cx="4598052" cy="555533"/>
      </dsp:txXfrm>
    </dsp:sp>
    <dsp:sp modelId="{EBA0704F-C2B6-42B7-BB00-FFDA02E46344}">
      <dsp:nvSpPr>
        <dsp:cNvPr id="0" name=""/>
        <dsp:cNvSpPr/>
      </dsp:nvSpPr>
      <dsp:spPr>
        <a:xfrm>
          <a:off x="0" y="70819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#training_inputs.append(np.array([0,0,1)) </a:t>
          </a:r>
          <a:endParaRPr lang="en-IN" sz="1800" kern="1200"/>
        </a:p>
      </dsp:txBody>
      <dsp:txXfrm>
        <a:off x="20047" y="728237"/>
        <a:ext cx="4618064" cy="370575"/>
      </dsp:txXfrm>
    </dsp:sp>
    <dsp:sp modelId="{A6862CA4-9C81-49C8-9918-77B53BFD10F9}">
      <dsp:nvSpPr>
        <dsp:cNvPr id="0" name=""/>
        <dsp:cNvSpPr/>
      </dsp:nvSpPr>
      <dsp:spPr>
        <a:xfrm>
          <a:off x="0" y="117070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#training_inputs.append(np.array([1,0,0]))</a:t>
          </a:r>
          <a:endParaRPr lang="en-IN" sz="1800" kern="1200"/>
        </a:p>
      </dsp:txBody>
      <dsp:txXfrm>
        <a:off x="20047" y="1190747"/>
        <a:ext cx="4618064" cy="370575"/>
      </dsp:txXfrm>
    </dsp:sp>
    <dsp:sp modelId="{65F43AED-6AFB-4F16-8D0E-B8BC4E572D19}">
      <dsp:nvSpPr>
        <dsp:cNvPr id="0" name=""/>
        <dsp:cNvSpPr/>
      </dsp:nvSpPr>
      <dsp:spPr>
        <a:xfrm>
          <a:off x="0" y="163321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labels = np.array([0,0,0,0,0,1])</a:t>
          </a:r>
          <a:endParaRPr lang="en-IN" sz="1800" kern="1200"/>
        </a:p>
      </dsp:txBody>
      <dsp:txXfrm>
        <a:off x="20047" y="1653257"/>
        <a:ext cx="4618064" cy="370575"/>
      </dsp:txXfrm>
    </dsp:sp>
    <dsp:sp modelId="{A797AEE0-D636-4F45-8CFB-EE7768E193F9}">
      <dsp:nvSpPr>
        <dsp:cNvPr id="0" name=""/>
        <dsp:cNvSpPr/>
      </dsp:nvSpPr>
      <dsp:spPr>
        <a:xfrm>
          <a:off x="0" y="209572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perceptron = Perceptron(3)</a:t>
          </a:r>
          <a:endParaRPr lang="en-IN" sz="1800" kern="1200"/>
        </a:p>
      </dsp:txBody>
      <dsp:txXfrm>
        <a:off x="20047" y="2115767"/>
        <a:ext cx="4618064" cy="370575"/>
      </dsp:txXfrm>
    </dsp:sp>
    <dsp:sp modelId="{75B6814C-179C-48F0-BD7F-ABEE99E6915C}">
      <dsp:nvSpPr>
        <dsp:cNvPr id="0" name=""/>
        <dsp:cNvSpPr/>
      </dsp:nvSpPr>
      <dsp:spPr>
        <a:xfrm>
          <a:off x="0" y="255823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perceptron.train(training_inputs,labels)</a:t>
          </a:r>
          <a:endParaRPr lang="en-IN" sz="1800" kern="1200"/>
        </a:p>
      </dsp:txBody>
      <dsp:txXfrm>
        <a:off x="20047" y="2578277"/>
        <a:ext cx="4618064" cy="370575"/>
      </dsp:txXfrm>
    </dsp:sp>
    <dsp:sp modelId="{223164ED-514A-4184-99F6-7CAE3815D6D3}">
      <dsp:nvSpPr>
        <dsp:cNvPr id="0" name=""/>
        <dsp:cNvSpPr/>
      </dsp:nvSpPr>
      <dsp:spPr>
        <a:xfrm>
          <a:off x="0" y="302074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inputs = np.array([0,0,1])</a:t>
          </a:r>
          <a:endParaRPr lang="en-IN" sz="1800" kern="1200"/>
        </a:p>
      </dsp:txBody>
      <dsp:txXfrm>
        <a:off x="20047" y="3040787"/>
        <a:ext cx="4618064" cy="370575"/>
      </dsp:txXfrm>
    </dsp:sp>
    <dsp:sp modelId="{F4EC6674-9359-4A08-990A-021523236B42}">
      <dsp:nvSpPr>
        <dsp:cNvPr id="0" name=""/>
        <dsp:cNvSpPr/>
      </dsp:nvSpPr>
      <dsp:spPr>
        <a:xfrm>
          <a:off x="0" y="348325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print(perceptron.predict(inputs))</a:t>
          </a:r>
          <a:endParaRPr lang="en-IN" sz="1800" kern="1200"/>
        </a:p>
      </dsp:txBody>
      <dsp:txXfrm>
        <a:off x="20047" y="3503297"/>
        <a:ext cx="4618064" cy="370575"/>
      </dsp:txXfrm>
    </dsp:sp>
    <dsp:sp modelId="{5CE6AB43-1433-427D-A2EA-03107852FAD7}">
      <dsp:nvSpPr>
        <dsp:cNvPr id="0" name=""/>
        <dsp:cNvSpPr/>
      </dsp:nvSpPr>
      <dsp:spPr>
        <a:xfrm>
          <a:off x="0" y="394576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inputs = np.array([1,0,0])</a:t>
          </a:r>
          <a:endParaRPr lang="en-IN" sz="1800" kern="1200"/>
        </a:p>
      </dsp:txBody>
      <dsp:txXfrm>
        <a:off x="20047" y="3965807"/>
        <a:ext cx="4618064" cy="370575"/>
      </dsp:txXfrm>
    </dsp:sp>
    <dsp:sp modelId="{1120FE35-1DE6-41F8-9D7F-1C843D98A811}">
      <dsp:nvSpPr>
        <dsp:cNvPr id="0" name=""/>
        <dsp:cNvSpPr/>
      </dsp:nvSpPr>
      <dsp:spPr>
        <a:xfrm>
          <a:off x="0" y="440827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print(perceptron.predict(inputs))</a:t>
          </a:r>
          <a:endParaRPr lang="en-IN" sz="1800" kern="1200"/>
        </a:p>
      </dsp:txBody>
      <dsp:txXfrm>
        <a:off x="20047" y="4428317"/>
        <a:ext cx="4618064" cy="37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514" y="169327"/>
            <a:ext cx="8791575" cy="2387600"/>
          </a:xfrm>
        </p:spPr>
        <p:txBody>
          <a:bodyPr/>
          <a:lstStyle/>
          <a:p>
            <a:pPr algn="ctr"/>
            <a:r>
              <a:rPr lang="en-IN" dirty="0" smtClean="0"/>
              <a:t>Analysing Perceptron's model for</a:t>
            </a:r>
            <a:br>
              <a:rPr lang="en-IN" dirty="0" smtClean="0"/>
            </a:br>
            <a:r>
              <a:rPr lang="en-IN" dirty="0" smtClean="0"/>
              <a:t> and gate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Minimum </a:t>
            </a:r>
            <a:r>
              <a:rPr lang="en-IN" dirty="0">
                <a:solidFill>
                  <a:schemeClr val="bg1"/>
                </a:solidFill>
              </a:rPr>
              <a:t>threshold at which there is no error. </a:t>
            </a:r>
            <a:endParaRPr lang="en-IN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Bias </a:t>
            </a:r>
            <a:r>
              <a:rPr lang="en-IN" dirty="0">
                <a:solidFill>
                  <a:schemeClr val="bg1"/>
                </a:solidFill>
              </a:rPr>
              <a:t>and weight printed for each training cycle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What </a:t>
            </a:r>
            <a:r>
              <a:rPr lang="en-IN" dirty="0">
                <a:solidFill>
                  <a:schemeClr val="bg1"/>
                </a:solidFill>
              </a:rPr>
              <a:t>is a effect of change in learning rate? </a:t>
            </a:r>
            <a:endParaRPr lang="en-IN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Take </a:t>
            </a:r>
            <a:r>
              <a:rPr lang="en-IN" dirty="0">
                <a:solidFill>
                  <a:schemeClr val="bg1"/>
                </a:solidFill>
              </a:rPr>
              <a:t>a 3 input and train for 6 input set and predict for rest 2.</a:t>
            </a:r>
          </a:p>
        </p:txBody>
      </p:sp>
    </p:spTree>
    <p:extLst>
      <p:ext uri="{BB962C8B-B14F-4D97-AF65-F5344CB8AC3E}">
        <p14:creationId xmlns:p14="http://schemas.microsoft.com/office/powerpoint/2010/main" val="2449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92" y="103363"/>
            <a:ext cx="9905998" cy="9011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</a:t>
            </a:r>
            <a:r>
              <a:rPr lang="en-IN" dirty="0">
                <a:solidFill>
                  <a:schemeClr val="bg1"/>
                </a:solidFill>
              </a:rPr>
              <a:t>Minimum threshold at which there is no error.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245959"/>
              </p:ext>
            </p:extLst>
          </p:nvPr>
        </p:nvGraphicFramePr>
        <p:xfrm>
          <a:off x="2936383" y="1004552"/>
          <a:ext cx="6078828" cy="4068348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006449"/>
                <a:gridCol w="3072379"/>
              </a:tblGrid>
              <a:tr h="56121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Threshold</a:t>
                      </a:r>
                      <a:r>
                        <a:rPr lang="en-IN" sz="2000" b="0" baseline="0" dirty="0" smtClean="0"/>
                        <a:t> value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Correct Prediction</a:t>
                      </a:r>
                    </a:p>
                    <a:p>
                      <a:pPr algn="ctr"/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Yes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84102" y="5124650"/>
            <a:ext cx="8551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 smtClean="0"/>
              <a:t>Conclusion</a:t>
            </a:r>
            <a:r>
              <a:rPr lang="en-IN" sz="2000" dirty="0" smtClean="0"/>
              <a:t> :- The </a:t>
            </a:r>
            <a:r>
              <a:rPr lang="en-IN" sz="2000" dirty="0"/>
              <a:t>minimum Threshold at which there is no error is </a:t>
            </a:r>
            <a:r>
              <a:rPr lang="en-IN" sz="2800" dirty="0"/>
              <a:t>5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1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0636"/>
            <a:ext cx="9905998" cy="926947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solidFill>
                  <a:schemeClr val="bg1"/>
                </a:solidFill>
              </a:rPr>
              <a:t/>
            </a:r>
            <a:br>
              <a:rPr lang="en-IN" sz="3100" dirty="0" smtClean="0">
                <a:solidFill>
                  <a:schemeClr val="bg1"/>
                </a:solidFill>
              </a:rPr>
            </a:br>
            <a:r>
              <a:rPr lang="en-IN" sz="3100" dirty="0" smtClean="0">
                <a:solidFill>
                  <a:schemeClr val="bg1"/>
                </a:solidFill>
              </a:rPr>
              <a:t>2. </a:t>
            </a:r>
            <a:r>
              <a:rPr lang="en-IN" sz="3100" dirty="0" smtClean="0">
                <a:solidFill>
                  <a:schemeClr val="bg1"/>
                </a:solidFill>
              </a:rPr>
              <a:t>Bias obtain in each iteration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1339403"/>
            <a:ext cx="7084857" cy="4224270"/>
          </a:xfrm>
        </p:spPr>
      </p:pic>
    </p:spTree>
    <p:extLst>
      <p:ext uri="{BB962C8B-B14F-4D97-AF65-F5344CB8AC3E}">
        <p14:creationId xmlns:p14="http://schemas.microsoft.com/office/powerpoint/2010/main" val="20197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3667"/>
            <a:ext cx="9905998" cy="147857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Weights obtained in each iteration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26" y="1569054"/>
            <a:ext cx="7637171" cy="4393864"/>
          </a:xfrm>
        </p:spPr>
      </p:pic>
    </p:spTree>
    <p:extLst>
      <p:ext uri="{BB962C8B-B14F-4D97-AF65-F5344CB8AC3E}">
        <p14:creationId xmlns:p14="http://schemas.microsoft.com/office/powerpoint/2010/main" val="104525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6"/>
            <a:ext cx="9905998" cy="952705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solidFill>
                  <a:schemeClr val="bg1"/>
                </a:solidFill>
              </a:rPr>
              <a:t/>
            </a:r>
            <a:br>
              <a:rPr lang="en-IN" sz="3100" dirty="0" smtClean="0">
                <a:solidFill>
                  <a:schemeClr val="bg1"/>
                </a:solidFill>
              </a:rPr>
            </a:br>
            <a:r>
              <a:rPr lang="en-IN" sz="3100" dirty="0" smtClean="0">
                <a:solidFill>
                  <a:schemeClr val="bg1"/>
                </a:solidFill>
              </a:rPr>
              <a:t>3. What </a:t>
            </a:r>
            <a:r>
              <a:rPr lang="en-IN" sz="3100" dirty="0">
                <a:solidFill>
                  <a:schemeClr val="bg1"/>
                </a:solidFill>
              </a:rPr>
              <a:t>is a effect of change in learning rate? 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5160"/>
            <a:ext cx="9905999" cy="4971245"/>
          </a:xfrm>
        </p:spPr>
        <p:txBody>
          <a:bodyPr>
            <a:normAutofit/>
          </a:bodyPr>
          <a:lstStyle/>
          <a:p>
            <a:r>
              <a:rPr lang="en-IN" dirty="0" smtClean="0"/>
              <a:t>There are multiple ways to select a good starting point for the learning rate. A native approach is to try a few different values and see which one gives you the best loss without sacrificing speed of training. We might start with a large value like 0.5, then try exponentially lower values: 0.01, 0.001, etc.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37334"/>
              </p:ext>
            </p:extLst>
          </p:nvPr>
        </p:nvGraphicFramePr>
        <p:xfrm>
          <a:off x="3451537" y="3580329"/>
          <a:ext cx="5215946" cy="214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973"/>
                <a:gridCol w="2607973"/>
              </a:tblGrid>
              <a:tr h="651735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Learning rate</a:t>
                      </a:r>
                      <a:endParaRPr lang="en-IN" sz="20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Elapsed time during the whole program in seconds</a:t>
                      </a:r>
                      <a:endParaRPr lang="en-IN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6684">
                <a:tc>
                  <a:txBody>
                    <a:bodyPr/>
                    <a:lstStyle/>
                    <a:p>
                      <a:r>
                        <a:rPr lang="en-IN" dirty="0" smtClean="0"/>
                        <a:t>0.5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0.015625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6684">
                <a:tc>
                  <a:txBody>
                    <a:bodyPr/>
                    <a:lstStyle/>
                    <a:p>
                      <a:r>
                        <a:rPr lang="en-IN" dirty="0" smtClean="0"/>
                        <a:t>0.01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0.0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6684">
                <a:tc>
                  <a:txBody>
                    <a:bodyPr/>
                    <a:lstStyle/>
                    <a:p>
                      <a:r>
                        <a:rPr lang="en-IN" dirty="0" smtClean="0"/>
                        <a:t>0.001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0.0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5808" y="399244"/>
            <a:ext cx="3770848" cy="5718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Conclusion:-</a:t>
            </a:r>
          </a:p>
          <a:p>
            <a:r>
              <a:rPr lang="en-IN" dirty="0"/>
              <a:t>The </a:t>
            </a:r>
            <a:r>
              <a:rPr lang="en-IN" b="1" dirty="0"/>
              <a:t>learning rate</a:t>
            </a:r>
            <a:r>
              <a:rPr lang="en-IN" dirty="0"/>
              <a:t> controls how quickly the model is adapted to the problem. </a:t>
            </a:r>
            <a:endParaRPr lang="en-IN" dirty="0" smtClean="0"/>
          </a:p>
          <a:p>
            <a:r>
              <a:rPr lang="en-IN" dirty="0"/>
              <a:t>If the learning rate is low, then training is more </a:t>
            </a:r>
            <a:r>
              <a:rPr lang="en-IN" dirty="0" smtClean="0"/>
              <a:t>reliable and more efficient.</a:t>
            </a:r>
          </a:p>
          <a:p>
            <a:r>
              <a:rPr lang="en-IN" dirty="0" smtClean="0"/>
              <a:t>If </a:t>
            </a:r>
            <a:r>
              <a:rPr lang="en-IN" dirty="0"/>
              <a:t>the learning rate is high, then training </a:t>
            </a:r>
            <a:r>
              <a:rPr lang="en-IN" dirty="0" smtClean="0"/>
              <a:t>model may be slower comparatively.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93183"/>
            <a:ext cx="6598988" cy="56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16242"/>
            <a:ext cx="9905998" cy="109437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4. </a:t>
            </a:r>
            <a:r>
              <a:rPr lang="en-IN" sz="2800" dirty="0" smtClean="0">
                <a:solidFill>
                  <a:schemeClr val="bg1"/>
                </a:solidFill>
              </a:rPr>
              <a:t>Take </a:t>
            </a:r>
            <a:r>
              <a:rPr lang="en-IN" sz="2800" dirty="0">
                <a:solidFill>
                  <a:schemeClr val="bg1"/>
                </a:solidFill>
              </a:rPr>
              <a:t>3 input and train for 6 input set and predict for rest 2.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93" y="1068945"/>
            <a:ext cx="8693240" cy="5022761"/>
          </a:xfrm>
        </p:spPr>
      </p:pic>
    </p:spTree>
    <p:extLst>
      <p:ext uri="{BB962C8B-B14F-4D97-AF65-F5344CB8AC3E}">
        <p14:creationId xmlns:p14="http://schemas.microsoft.com/office/powerpoint/2010/main" val="3177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5910"/>
            <a:ext cx="9905998" cy="12363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321657"/>
              </p:ext>
            </p:extLst>
          </p:nvPr>
        </p:nvGraphicFramePr>
        <p:xfrm>
          <a:off x="1025504" y="1013115"/>
          <a:ext cx="4952998" cy="496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85846528"/>
              </p:ext>
            </p:extLst>
          </p:nvPr>
        </p:nvGraphicFramePr>
        <p:xfrm>
          <a:off x="6735651" y="1051752"/>
          <a:ext cx="4658158" cy="485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458" y="115910"/>
            <a:ext cx="213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 smtClean="0"/>
              <a:t>CODE :-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5942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rgbClr val="000000"/>
      </a:dk1>
      <a:lt1>
        <a:srgbClr val="000000"/>
      </a:lt1>
      <a:dk2>
        <a:srgbClr val="D8D8D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</TotalTime>
  <Words>264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Analysing Perceptron's model for  and gate</vt:lpstr>
      <vt:lpstr> 1. Minimum threshold at which there is no error.  </vt:lpstr>
      <vt:lpstr> 2. Bias obtain in each iteration </vt:lpstr>
      <vt:lpstr>Weights obtained in each iteration</vt:lpstr>
      <vt:lpstr> 3. What is a effect of change in learning rate?  </vt:lpstr>
      <vt:lpstr>PowerPoint Presentation</vt:lpstr>
      <vt:lpstr>4. Take 3 input and train for 6 input set and predict for rest 2.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karishma</dc:creator>
  <cp:lastModifiedBy>karishma</cp:lastModifiedBy>
  <cp:revision>18</cp:revision>
  <dcterms:created xsi:type="dcterms:W3CDTF">2020-08-09T16:45:02Z</dcterms:created>
  <dcterms:modified xsi:type="dcterms:W3CDTF">2020-08-10T07:20:02Z</dcterms:modified>
</cp:coreProperties>
</file>