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2020A-F642-47DE-9F70-71E7796FB213}" type="datetimeFigureOut">
              <a:rPr lang="en-IN" smtClean="0"/>
              <a:t>25-08-20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D6E4C-F488-4018-BDC3-4916553C2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45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D6E4C-F488-4018-BDC3-4916553C2D9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46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Gradient descent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Name: Jimita Gandhi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8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 Descent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Gradient descent</a:t>
            </a:r>
            <a:r>
              <a:rPr lang="en-IN" dirty="0"/>
              <a:t> is an optimization algorithm used to minimize some function by iteratively moving in the direction of </a:t>
            </a:r>
            <a:r>
              <a:rPr lang="en-IN" b="1" dirty="0"/>
              <a:t>steepest descent</a:t>
            </a:r>
            <a:r>
              <a:rPr lang="en-IN" dirty="0"/>
              <a:t> as defined by the negative of the </a:t>
            </a:r>
            <a:r>
              <a:rPr lang="en-IN" b="1" dirty="0"/>
              <a:t>gradient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In </a:t>
            </a:r>
            <a:r>
              <a:rPr lang="en-IN" b="1" dirty="0"/>
              <a:t>machine learning</a:t>
            </a:r>
            <a:r>
              <a:rPr lang="en-IN" dirty="0"/>
              <a:t>, we use </a:t>
            </a:r>
            <a:r>
              <a:rPr lang="en-IN" b="1" dirty="0"/>
              <a:t>gradient descent</a:t>
            </a:r>
            <a:r>
              <a:rPr lang="en-IN" dirty="0"/>
              <a:t> to update the parameters of our model</a:t>
            </a:r>
          </a:p>
        </p:txBody>
      </p:sp>
    </p:spTree>
    <p:extLst>
      <p:ext uri="{BB962C8B-B14F-4D97-AF65-F5344CB8AC3E}">
        <p14:creationId xmlns:p14="http://schemas.microsoft.com/office/powerpoint/2010/main" val="344697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25004"/>
            <a:ext cx="9875520" cy="1030310"/>
          </a:xfrm>
        </p:spPr>
        <p:txBody>
          <a:bodyPr/>
          <a:lstStyle/>
          <a:p>
            <a:pPr algn="ctr"/>
            <a:r>
              <a:rPr lang="en-US" dirty="0"/>
              <a:t>Observation </a:t>
            </a:r>
            <a:r>
              <a:rPr lang="en-US" dirty="0" smtClean="0"/>
              <a:t>Table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472895"/>
              </p:ext>
            </p:extLst>
          </p:nvPr>
        </p:nvGraphicFramePr>
        <p:xfrm>
          <a:off x="1145856" y="1455314"/>
          <a:ext cx="9872664" cy="4559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166"/>
                <a:gridCol w="2468166"/>
                <a:gridCol w="2468166"/>
                <a:gridCol w="2468166"/>
              </a:tblGrid>
              <a:tr h="75985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EPOCHS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WEIGHT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BIAS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APPROX.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ERROR</a:t>
                      </a:r>
                      <a:endParaRPr lang="en-IN" dirty="0"/>
                    </a:p>
                  </a:txBody>
                  <a:tcPr/>
                </a:tc>
              </a:tr>
              <a:tr h="759854">
                <a:tc>
                  <a:txBody>
                    <a:bodyPr/>
                    <a:lstStyle/>
                    <a:p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2.347</a:t>
                      </a:r>
                      <a:endParaRPr lang="en-IN" dirty="0"/>
                    </a:p>
                  </a:txBody>
                  <a:tcPr/>
                </a:tc>
              </a:tr>
              <a:tr h="759854"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0.0007</a:t>
                      </a:r>
                      <a:endParaRPr lang="en-IN" dirty="0"/>
                    </a:p>
                  </a:txBody>
                  <a:tcPr/>
                </a:tc>
              </a:tr>
              <a:tr h="759854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0.41</a:t>
                      </a:r>
                      <a:endParaRPr lang="en-IN" dirty="0"/>
                    </a:p>
                  </a:txBody>
                  <a:tcPr/>
                </a:tc>
              </a:tr>
              <a:tr h="759854">
                <a:tc>
                  <a:txBody>
                    <a:bodyPr/>
                    <a:lstStyle/>
                    <a:p>
                      <a:r>
                        <a:rPr lang="en-IN" dirty="0" smtClean="0"/>
                        <a:t>15-20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0.41</a:t>
                      </a:r>
                      <a:endParaRPr lang="en-IN" dirty="0"/>
                    </a:p>
                  </a:txBody>
                  <a:tcPr/>
                </a:tc>
              </a:tr>
              <a:tr h="759854"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0.4149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84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Conclusion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</a:t>
            </a:r>
            <a:r>
              <a:rPr lang="en-US" dirty="0"/>
              <a:t>of iteration increase, </a:t>
            </a:r>
            <a:r>
              <a:rPr lang="en-US" dirty="0" smtClean="0"/>
              <a:t>the error </a:t>
            </a:r>
            <a:r>
              <a:rPr lang="en-US" dirty="0"/>
              <a:t>will also </a:t>
            </a:r>
            <a:r>
              <a:rPr lang="en-US" dirty="0" smtClean="0"/>
              <a:t>increase because the value </a:t>
            </a:r>
            <a:r>
              <a:rPr lang="en-US" dirty="0"/>
              <a:t>of error is dependent on </a:t>
            </a:r>
            <a:r>
              <a:rPr lang="en-US" dirty="0" smtClean="0"/>
              <a:t>Epochs.</a:t>
            </a:r>
          </a:p>
          <a:p>
            <a:r>
              <a:rPr lang="en-US" dirty="0" smtClean="0"/>
              <a:t>The value </a:t>
            </a:r>
            <a:r>
              <a:rPr lang="en-US" dirty="0"/>
              <a:t>of </a:t>
            </a:r>
            <a:r>
              <a:rPr lang="en-US" dirty="0" smtClean="0"/>
              <a:t> Weight </a:t>
            </a:r>
            <a:r>
              <a:rPr lang="en-US" dirty="0"/>
              <a:t>and </a:t>
            </a:r>
            <a:r>
              <a:rPr lang="en-US" dirty="0" smtClean="0"/>
              <a:t>Bias </a:t>
            </a:r>
            <a:r>
              <a:rPr lang="en-US" dirty="0"/>
              <a:t>is not that much effect on value of </a:t>
            </a:r>
            <a:r>
              <a:rPr lang="en-US" dirty="0" smtClean="0"/>
              <a:t>error.</a:t>
            </a:r>
          </a:p>
          <a:p>
            <a:r>
              <a:rPr lang="en-US" dirty="0" smtClean="0"/>
              <a:t>In gradient descent model the stable </a:t>
            </a:r>
            <a:r>
              <a:rPr lang="en-US" dirty="0"/>
              <a:t>minimum </a:t>
            </a:r>
            <a:r>
              <a:rPr lang="en-US" dirty="0" smtClean="0"/>
              <a:t>error we get is </a:t>
            </a:r>
            <a:r>
              <a:rPr lang="en-US" dirty="0"/>
              <a:t>at iteration no </a:t>
            </a:r>
            <a:r>
              <a:rPr lang="en-US" dirty="0" smtClean="0"/>
              <a:t>20.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That is Epoch=20</a:t>
            </a:r>
            <a:endParaRPr lang="en-US" dirty="0"/>
          </a:p>
          <a:p>
            <a:r>
              <a:rPr lang="en-US" dirty="0" smtClean="0"/>
              <a:t>If we put any value less than 20 epochs then we get the same value of error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13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9098" y="609599"/>
            <a:ext cx="3389421" cy="5490949"/>
          </a:xfrm>
        </p:spPr>
        <p:txBody>
          <a:bodyPr>
            <a:normAutofit/>
          </a:bodyPr>
          <a:lstStyle/>
          <a:p>
            <a:r>
              <a:rPr lang="en-IN" dirty="0"/>
              <a:t>I</a:t>
            </a:r>
            <a:r>
              <a:rPr lang="en-IN" dirty="0" smtClean="0"/>
              <a:t>nput:- </a:t>
            </a:r>
            <a:r>
              <a:rPr lang="en-IN" sz="2000" dirty="0"/>
              <a:t>X=[0.5,2.5,5,8,9]</a:t>
            </a:r>
            <a:br>
              <a:rPr lang="en-IN" sz="2000" dirty="0"/>
            </a:br>
            <a:r>
              <a:rPr lang="en-IN" sz="2000" dirty="0"/>
              <a:t>Y=[0.2,0.9,1,3,4]</a:t>
            </a:r>
            <a:br>
              <a:rPr lang="en-IN" sz="2000" dirty="0"/>
            </a:br>
            <a:r>
              <a:rPr lang="en-IN" sz="2000" dirty="0" smtClean="0"/>
              <a:t>Epoch=10</a:t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4000" dirty="0" smtClean="0"/>
              <a:t>Output:-</a:t>
            </a:r>
            <a:br>
              <a:rPr lang="en-IN" sz="4000" dirty="0" smtClean="0"/>
            </a:br>
            <a:r>
              <a:rPr lang="en-IN" sz="2000" dirty="0" smtClean="0"/>
              <a:t>error = </a:t>
            </a:r>
            <a:r>
              <a:rPr lang="en-IN" sz="2000" dirty="0"/>
              <a:t>13.415441197621941</a:t>
            </a:r>
            <a:br>
              <a:rPr lang="en-IN" sz="2000" dirty="0"/>
            </a:br>
            <a:r>
              <a:rPr lang="en-IN" sz="2000" dirty="0" smtClean="0"/>
              <a:t>               13.415343502867628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               13.415243869010803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                13.415142235830357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30" y="609599"/>
            <a:ext cx="6394127" cy="5613779"/>
          </a:xfrm>
        </p:spPr>
      </p:pic>
    </p:spTree>
    <p:extLst>
      <p:ext uri="{BB962C8B-B14F-4D97-AF65-F5344CB8AC3E}">
        <p14:creationId xmlns:p14="http://schemas.microsoft.com/office/powerpoint/2010/main" val="343707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number of </a:t>
            </a:r>
            <a:r>
              <a:rPr lang="en-US" dirty="0" smtClean="0"/>
              <a:t>input </a:t>
            </a:r>
            <a:r>
              <a:rPr lang="en-US" dirty="0"/>
              <a:t>points </a:t>
            </a:r>
            <a:r>
              <a:rPr lang="en-US" dirty="0" smtClean="0"/>
              <a:t>increase the error will </a:t>
            </a:r>
            <a:r>
              <a:rPr lang="en-US" dirty="0"/>
              <a:t>increases 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Along with that the value of weight and bias also changes.</a:t>
            </a:r>
            <a:endParaRPr lang="en-US" dirty="0"/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8399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7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EB977D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38</TotalTime>
  <Words>144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Corbel</vt:lpstr>
      <vt:lpstr>Basis</vt:lpstr>
      <vt:lpstr>Gradient descent</vt:lpstr>
      <vt:lpstr>Gradient Descent </vt:lpstr>
      <vt:lpstr>Observation Table</vt:lpstr>
      <vt:lpstr>Conclusion</vt:lpstr>
      <vt:lpstr>Input:- X=[0.5,2.5,5,8,9] Y=[0.2,0.9,1,3,4] Epoch=10  Output:- error = 13.415441197621941                13.415343502867628                13.415243869010803                 13.415142235830357 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</dc:title>
  <dc:creator>karishma</dc:creator>
  <cp:lastModifiedBy>karishma</cp:lastModifiedBy>
  <cp:revision>8</cp:revision>
  <dcterms:created xsi:type="dcterms:W3CDTF">2020-08-24T18:14:08Z</dcterms:created>
  <dcterms:modified xsi:type="dcterms:W3CDTF">2020-08-25T08:06:43Z</dcterms:modified>
</cp:coreProperties>
</file>