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Budget</c:v>
                </c:pt>
              </c:strCache>
            </c:strRef>
          </c:tx>
          <c:spPr>
            <a:ln w="22225" cap="rnd">
              <a:solidFill>
                <a:schemeClr val="accent4">
                  <a:shade val="65000"/>
                </a:schemeClr>
              </a:solidFill>
            </a:ln>
            <a:effectLst>
              <a:glow rad="139700">
                <a:schemeClr val="accent4">
                  <a:shade val="65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client 1</c:v>
                </c:pt>
                <c:pt idx="1">
                  <c:v>client 2</c:v>
                </c:pt>
                <c:pt idx="2">
                  <c:v>client 3 </c:v>
                </c:pt>
                <c:pt idx="3">
                  <c:v>client 4 </c:v>
                </c:pt>
                <c:pt idx="4">
                  <c:v>client 5</c:v>
                </c:pt>
                <c:pt idx="5">
                  <c:v>client 6</c:v>
                </c:pt>
                <c:pt idx="6">
                  <c:v>client 7</c:v>
                </c:pt>
                <c:pt idx="7">
                  <c:v>client 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car availability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client 1</c:v>
                </c:pt>
                <c:pt idx="1">
                  <c:v>client 2</c:v>
                </c:pt>
                <c:pt idx="2">
                  <c:v>client 3 </c:v>
                </c:pt>
                <c:pt idx="3">
                  <c:v>client 4 </c:v>
                </c:pt>
                <c:pt idx="4">
                  <c:v>client 5</c:v>
                </c:pt>
                <c:pt idx="5">
                  <c:v>client 6</c:v>
                </c:pt>
                <c:pt idx="6">
                  <c:v>client 7</c:v>
                </c:pt>
                <c:pt idx="7">
                  <c:v>client 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color</c:v>
                </c:pt>
              </c:strCache>
            </c:strRef>
          </c:tx>
          <c:spPr>
            <a:ln w="22225" cap="rnd">
              <a:solidFill>
                <a:schemeClr val="accent4">
                  <a:tint val="65000"/>
                </a:schemeClr>
              </a:solidFill>
            </a:ln>
            <a:effectLst>
              <a:glow rad="139700">
                <a:schemeClr val="accent4">
                  <a:tint val="65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client 1</c:v>
                </c:pt>
                <c:pt idx="1">
                  <c:v>client 2</c:v>
                </c:pt>
                <c:pt idx="2">
                  <c:v>client 3 </c:v>
                </c:pt>
                <c:pt idx="3">
                  <c:v>client 4 </c:v>
                </c:pt>
                <c:pt idx="4">
                  <c:v>client 5</c:v>
                </c:pt>
                <c:pt idx="5">
                  <c:v>client 6</c:v>
                </c:pt>
                <c:pt idx="6">
                  <c:v>client 7</c:v>
                </c:pt>
                <c:pt idx="7">
                  <c:v>client 8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2233304"/>
        <c:axId val="502230952"/>
      </c:lineChart>
      <c:catAx>
        <c:axId val="50223330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230952"/>
        <c:crosses val="autoZero"/>
        <c:auto val="1"/>
        <c:lblAlgn val="ctr"/>
        <c:lblOffset val="100"/>
        <c:noMultiLvlLbl val="0"/>
      </c:catAx>
      <c:valAx>
        <c:axId val="5022309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233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Car buyers PREDICTION MODEL using ANN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NAME : Jimita gandhi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08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6089"/>
            <a:ext cx="10364451" cy="823917"/>
          </a:xfrm>
        </p:spPr>
        <p:txBody>
          <a:bodyPr/>
          <a:lstStyle/>
          <a:p>
            <a:r>
              <a:rPr lang="en-IN" dirty="0" smtClean="0"/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04552"/>
            <a:ext cx="10363826" cy="4945487"/>
          </a:xfrm>
        </p:spPr>
        <p:txBody>
          <a:bodyPr>
            <a:normAutofit fontScale="70000" lnSpcReduction="20000"/>
          </a:bodyPr>
          <a:lstStyle/>
          <a:p>
            <a:r>
              <a:rPr lang="en-IN" sz="2400" dirty="0"/>
              <a:t>This model will predict </a:t>
            </a:r>
            <a:r>
              <a:rPr lang="en-IN" sz="2400" dirty="0" smtClean="0"/>
              <a:t>whither </a:t>
            </a:r>
            <a:r>
              <a:rPr lang="en-IN" sz="2400" dirty="0"/>
              <a:t>the person will buy a car or not by predicting the related parameters.</a:t>
            </a:r>
          </a:p>
          <a:p>
            <a:r>
              <a:rPr lang="en-IN" sz="2400" dirty="0" smtClean="0"/>
              <a:t>HOW</a:t>
            </a:r>
            <a:r>
              <a:rPr lang="en-IN" sz="2400" dirty="0"/>
              <a:t>?</a:t>
            </a:r>
          </a:p>
          <a:p>
            <a:r>
              <a:rPr lang="en-IN" sz="2400" dirty="0" smtClean="0"/>
              <a:t>	Their </a:t>
            </a:r>
            <a:r>
              <a:rPr lang="en-IN" sz="2400" dirty="0"/>
              <a:t>are three parameters which can detect the car buyers mood prediction.</a:t>
            </a:r>
          </a:p>
          <a:p>
            <a:pPr marL="0" indent="0">
              <a:buNone/>
            </a:pPr>
            <a:r>
              <a:rPr lang="en-IN" sz="2400" dirty="0" smtClean="0"/>
              <a:t>		1</a:t>
            </a:r>
            <a:r>
              <a:rPr lang="en-IN" sz="2400" dirty="0"/>
              <a:t>. Budget</a:t>
            </a:r>
          </a:p>
          <a:p>
            <a:pPr marL="0" indent="0">
              <a:buNone/>
            </a:pPr>
            <a:r>
              <a:rPr lang="en-IN" sz="2400" dirty="0" smtClean="0"/>
              <a:t>		2</a:t>
            </a:r>
            <a:r>
              <a:rPr lang="en-IN" sz="2400" dirty="0"/>
              <a:t>. Car Model Availability</a:t>
            </a:r>
          </a:p>
          <a:p>
            <a:pPr marL="0" indent="0">
              <a:buNone/>
            </a:pPr>
            <a:r>
              <a:rPr lang="en-IN" sz="2400" dirty="0" smtClean="0"/>
              <a:t>		3</a:t>
            </a:r>
            <a:r>
              <a:rPr lang="en-IN" sz="2400" dirty="0"/>
              <a:t>. </a:t>
            </a:r>
            <a:r>
              <a:rPr lang="en-IN" sz="2400" dirty="0" smtClean="0"/>
              <a:t>Car - colour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Here, The model has been trained with the help of binary values.</a:t>
            </a:r>
          </a:p>
          <a:p>
            <a:pPr lvl="1"/>
            <a:r>
              <a:rPr lang="en-IN" sz="2200" dirty="0"/>
              <a:t>0 indicates client will not buy the car</a:t>
            </a:r>
          </a:p>
          <a:p>
            <a:pPr lvl="1"/>
            <a:r>
              <a:rPr lang="en-IN" sz="2200" dirty="0"/>
              <a:t>1 </a:t>
            </a:r>
            <a:r>
              <a:rPr lang="en-IN" sz="2200" dirty="0" smtClean="0"/>
              <a:t>Indicates </a:t>
            </a:r>
            <a:r>
              <a:rPr lang="en-IN" sz="2200" dirty="0"/>
              <a:t>client will buy the car</a:t>
            </a:r>
          </a:p>
          <a:p>
            <a:endParaRPr lang="en-IN" sz="2400" dirty="0"/>
          </a:p>
          <a:p>
            <a:r>
              <a:rPr lang="en-IN" sz="2400" dirty="0"/>
              <a:t>If all the conditions will approved then only the client will buy the car else the client will not buy the car.</a:t>
            </a:r>
          </a:p>
        </p:txBody>
      </p:sp>
    </p:spTree>
    <p:extLst>
      <p:ext uri="{BB962C8B-B14F-4D97-AF65-F5344CB8AC3E}">
        <p14:creationId xmlns:p14="http://schemas.microsoft.com/office/powerpoint/2010/main" val="174278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653" y="116241"/>
            <a:ext cx="10364451" cy="566339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Prediction table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81300712"/>
              </p:ext>
            </p:extLst>
          </p:nvPr>
        </p:nvGraphicFramePr>
        <p:xfrm>
          <a:off x="824246" y="862783"/>
          <a:ext cx="10535904" cy="55348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3976"/>
                <a:gridCol w="2633976"/>
                <a:gridCol w="2633976"/>
                <a:gridCol w="2633976"/>
              </a:tblGrid>
              <a:tr h="66279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Budget</a:t>
                      </a:r>
                      <a:endParaRPr lang="en-IN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Car Model Availability</a:t>
                      </a:r>
                    </a:p>
                    <a:p>
                      <a:endParaRPr lang="en-IN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Car - Colour</a:t>
                      </a:r>
                    </a:p>
                    <a:p>
                      <a:endParaRPr lang="en-IN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Prediction</a:t>
                      </a:r>
                    </a:p>
                    <a:p>
                      <a:pPr algn="ctr"/>
                      <a:r>
                        <a:rPr lang="en-I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(will Buy or Not)</a:t>
                      </a:r>
                      <a:endParaRPr lang="en-IN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045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0-no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0-no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0-no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0-no</a:t>
                      </a:r>
                      <a:endParaRPr lang="en-IN" dirty="0" smtClean="0"/>
                    </a:p>
                  </a:txBody>
                  <a:tcPr/>
                </a:tc>
              </a:tr>
              <a:tr h="6045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0-no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0-no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1-Yes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0-no</a:t>
                      </a:r>
                      <a:endParaRPr lang="en-IN" dirty="0" smtClean="0"/>
                    </a:p>
                  </a:txBody>
                  <a:tcPr/>
                </a:tc>
              </a:tr>
              <a:tr h="6045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1-Yes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0-no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0-no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0-no</a:t>
                      </a:r>
                      <a:endParaRPr lang="en-IN" dirty="0" smtClean="0"/>
                    </a:p>
                  </a:txBody>
                  <a:tcPr/>
                </a:tc>
              </a:tr>
              <a:tr h="6045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0-no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1-Yes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0-no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0-no</a:t>
                      </a:r>
                      <a:endParaRPr lang="en-IN" dirty="0" smtClean="0"/>
                    </a:p>
                  </a:txBody>
                  <a:tcPr/>
                </a:tc>
              </a:tr>
              <a:tr h="6045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1-Yes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0-no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1-Yes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0-no</a:t>
                      </a:r>
                      <a:endParaRPr lang="en-IN" dirty="0" smtClean="0"/>
                    </a:p>
                  </a:txBody>
                  <a:tcPr/>
                </a:tc>
              </a:tr>
              <a:tr h="6045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1-Yes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1-Yes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0-no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0-no</a:t>
                      </a:r>
                      <a:endParaRPr lang="en-IN" dirty="0" smtClean="0"/>
                    </a:p>
                  </a:txBody>
                  <a:tcPr/>
                </a:tc>
              </a:tr>
              <a:tr h="6045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0-no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1-Yes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1-Yes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0-no</a:t>
                      </a:r>
                      <a:endParaRPr lang="en-IN" dirty="0" smtClean="0"/>
                    </a:p>
                  </a:txBody>
                  <a:tcPr/>
                </a:tc>
              </a:tr>
              <a:tr h="6045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1-Yes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1-Yes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1-Yes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1-Yes</a:t>
                      </a:r>
                      <a:endParaRPr lang="en-IN" dirty="0" smtClean="0"/>
                    </a:p>
                    <a:p>
                      <a:pPr algn="ctr"/>
                      <a:endParaRPr lang="en-IN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96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50" y="232152"/>
            <a:ext cx="10364451" cy="6693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Graph we will get from above prediction table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39397037"/>
              </p:ext>
            </p:extLst>
          </p:nvPr>
        </p:nvGraphicFramePr>
        <p:xfrm>
          <a:off x="914400" y="901522"/>
          <a:ext cx="10363200" cy="5370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512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39827"/>
          </a:xfrm>
        </p:spPr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700012"/>
            <a:ext cx="10363826" cy="3451538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/>
              <a:t>our model gives </a:t>
            </a:r>
            <a:r>
              <a:rPr lang="en-IN" dirty="0"/>
              <a:t>high output when </a:t>
            </a:r>
            <a:r>
              <a:rPr lang="en-IN" dirty="0" smtClean="0"/>
              <a:t>all </a:t>
            </a:r>
            <a:r>
              <a:rPr lang="en-IN" dirty="0"/>
              <a:t>the inputs are </a:t>
            </a:r>
            <a:r>
              <a:rPr lang="en-IN" dirty="0" smtClean="0"/>
              <a:t>high/same and all the conditions are true  then </a:t>
            </a:r>
            <a:r>
              <a:rPr lang="en-IN" dirty="0"/>
              <a:t>they coincide otherwise it remains low. </a:t>
            </a: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Thus, the model which we trained gives us a linear graph.</a:t>
            </a:r>
          </a:p>
        </p:txBody>
      </p:sp>
    </p:spTree>
    <p:extLst>
      <p:ext uri="{BB962C8B-B14F-4D97-AF65-F5344CB8AC3E}">
        <p14:creationId xmlns:p14="http://schemas.microsoft.com/office/powerpoint/2010/main" val="362965826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203</TotalTime>
  <Words>127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Car buyers PREDICTION MODEL using ANN</vt:lpstr>
      <vt:lpstr>description</vt:lpstr>
      <vt:lpstr>Prediction table</vt:lpstr>
      <vt:lpstr>Graph we will get from above prediction table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SALES PREDICTION MODEL using ANN</dc:title>
  <dc:creator>karishma</dc:creator>
  <cp:lastModifiedBy>karishma</cp:lastModifiedBy>
  <cp:revision>10</cp:revision>
  <dcterms:created xsi:type="dcterms:W3CDTF">2020-08-12T06:45:46Z</dcterms:created>
  <dcterms:modified xsi:type="dcterms:W3CDTF">2020-08-12T10:09:12Z</dcterms:modified>
</cp:coreProperties>
</file>