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2" r:id="rId8"/>
    <p:sldId id="283" r:id="rId9"/>
    <p:sldId id="286" r:id="rId10"/>
    <p:sldId id="287"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4"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Sentiment Analysis on Twitter Trends using python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7500" lnSpcReduction="20000"/>
          </a:bodyPr>
          <a:lstStyle/>
          <a:p>
            <a:pPr algn="l"/>
            <a:r>
              <a:rPr lang="en-US" dirty="0">
                <a:solidFill>
                  <a:srgbClr val="5792BA"/>
                </a:solidFill>
              </a:rPr>
              <a:t>Prepared By:- Jimit Patel 			               [21MCA085]</a:t>
            </a:r>
          </a:p>
          <a:p>
            <a:pPr algn="l"/>
            <a:r>
              <a:rPr lang="en-US" dirty="0">
                <a:solidFill>
                  <a:srgbClr val="5792BA"/>
                </a:solidFill>
              </a:rPr>
              <a:t>Submitted to:-Dr. Mittal Desai</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4313" y="188259"/>
            <a:ext cx="10353762" cy="1257300"/>
          </a:xfrm>
        </p:spPr>
        <p:txBody>
          <a:bodyPr>
            <a:normAutofit/>
          </a:bodyPr>
          <a:lstStyle/>
          <a:p>
            <a:r>
              <a:rPr lang="en-US" b="1" dirty="0"/>
              <a:t>What actually I done</a:t>
            </a:r>
          </a:p>
        </p:txBody>
      </p:sp>
      <p:sp>
        <p:nvSpPr>
          <p:cNvPr id="4" name="Content Placeholder 3">
            <a:extLst>
              <a:ext uri="{FF2B5EF4-FFF2-40B4-BE49-F238E27FC236}">
                <a16:creationId xmlns:a16="http://schemas.microsoft.com/office/drawing/2014/main" id="{DE3DC486-8244-468B-AF37-4ACD348E9272}"/>
              </a:ext>
            </a:extLst>
          </p:cNvPr>
          <p:cNvSpPr>
            <a:spLocks noGrp="1"/>
          </p:cNvSpPr>
          <p:nvPr>
            <p:ph idx="1"/>
          </p:nvPr>
        </p:nvSpPr>
        <p:spPr>
          <a:xfrm>
            <a:off x="837897" y="1619250"/>
            <a:ext cx="10516205" cy="4593291"/>
          </a:xfrm>
        </p:spPr>
        <p:txBody>
          <a:bodyPr>
            <a:normAutofit/>
          </a:bodyPr>
          <a:lstStyle/>
          <a:p>
            <a:pPr>
              <a:lnSpc>
                <a:spcPct val="160000"/>
              </a:lnSpc>
            </a:pPr>
            <a:r>
              <a:rPr lang="en-US" b="1" dirty="0"/>
              <a:t>I am tried to build a Automated Script using python. </a:t>
            </a:r>
          </a:p>
          <a:p>
            <a:pPr>
              <a:lnSpc>
                <a:spcPct val="160000"/>
              </a:lnSpc>
            </a:pPr>
            <a:r>
              <a:rPr lang="en-US" b="1" dirty="0"/>
              <a:t>When script run it can automatically fetch the trending #hashtag for particular region.</a:t>
            </a:r>
          </a:p>
          <a:p>
            <a:pPr>
              <a:lnSpc>
                <a:spcPct val="160000"/>
              </a:lnSpc>
            </a:pPr>
            <a:r>
              <a:rPr lang="en-US" b="1" dirty="0"/>
              <a:t>Show the trending #hashtag with number of tweets.</a:t>
            </a:r>
          </a:p>
          <a:p>
            <a:pPr>
              <a:lnSpc>
                <a:spcPct val="160000"/>
              </a:lnSpc>
            </a:pPr>
            <a:r>
              <a:rPr lang="en-US" b="1" dirty="0"/>
              <a:t>Script can able to download .csv file for particular Trend with number of attributes like (username,description,Followers,Follwing,retweetcount,text,#hashtags)</a:t>
            </a:r>
            <a:endParaRPr lang="en-IN" b="1"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4313" y="188259"/>
            <a:ext cx="10353762" cy="1257300"/>
          </a:xfrm>
        </p:spPr>
        <p:txBody>
          <a:bodyPr>
            <a:normAutofit/>
          </a:bodyPr>
          <a:lstStyle/>
          <a:p>
            <a:r>
              <a:rPr lang="en-US" b="1" dirty="0"/>
              <a:t>What actually I done</a:t>
            </a:r>
          </a:p>
        </p:txBody>
      </p:sp>
      <p:sp>
        <p:nvSpPr>
          <p:cNvPr id="4" name="Content Placeholder 3">
            <a:extLst>
              <a:ext uri="{FF2B5EF4-FFF2-40B4-BE49-F238E27FC236}">
                <a16:creationId xmlns:a16="http://schemas.microsoft.com/office/drawing/2014/main" id="{DE3DC486-8244-468B-AF37-4ACD348E9272}"/>
              </a:ext>
            </a:extLst>
          </p:cNvPr>
          <p:cNvSpPr>
            <a:spLocks noGrp="1"/>
          </p:cNvSpPr>
          <p:nvPr>
            <p:ph idx="1"/>
          </p:nvPr>
        </p:nvSpPr>
        <p:spPr>
          <a:xfrm>
            <a:off x="837897" y="1619250"/>
            <a:ext cx="10516205" cy="4593291"/>
          </a:xfrm>
        </p:spPr>
        <p:txBody>
          <a:bodyPr>
            <a:normAutofit/>
          </a:bodyPr>
          <a:lstStyle/>
          <a:p>
            <a:pPr>
              <a:lnSpc>
                <a:spcPct val="160000"/>
              </a:lnSpc>
            </a:pPr>
            <a:r>
              <a:rPr lang="en-US" b="1" dirty="0"/>
              <a:t>After fetching the tweets script can apply sentiment analysis.</a:t>
            </a:r>
          </a:p>
          <a:p>
            <a:pPr>
              <a:lnSpc>
                <a:spcPct val="160000"/>
              </a:lnSpc>
            </a:pPr>
            <a:r>
              <a:rPr lang="en-US" b="1" dirty="0"/>
              <a:t>Sentiment analysis a part of natural language processing.</a:t>
            </a:r>
          </a:p>
          <a:p>
            <a:pPr>
              <a:lnSpc>
                <a:spcPct val="160000"/>
              </a:lnSpc>
            </a:pPr>
            <a:r>
              <a:rPr lang="en-US" b="1" dirty="0"/>
              <a:t>Determining whether a piece of writing is positive, negative or neutral. It’s also known as opinion mining, deriving the opinion or attitude of a speaker.</a:t>
            </a:r>
          </a:p>
          <a:p>
            <a:pPr>
              <a:lnSpc>
                <a:spcPct val="160000"/>
              </a:lnSpc>
            </a:pPr>
            <a:endParaRPr lang="en-US" b="1" dirty="0"/>
          </a:p>
          <a:p>
            <a:pPr marL="36900" indent="0">
              <a:lnSpc>
                <a:spcPct val="160000"/>
              </a:lnSpc>
              <a:buNone/>
            </a:pPr>
            <a:endParaRPr lang="en-IN" b="1" dirty="0"/>
          </a:p>
        </p:txBody>
      </p:sp>
    </p:spTree>
    <p:extLst>
      <p:ext uri="{BB962C8B-B14F-4D97-AF65-F5344CB8AC3E}">
        <p14:creationId xmlns:p14="http://schemas.microsoft.com/office/powerpoint/2010/main" val="80658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4313" y="188259"/>
            <a:ext cx="10353762" cy="1257300"/>
          </a:xfrm>
        </p:spPr>
        <p:txBody>
          <a:bodyPr>
            <a:normAutofit/>
          </a:bodyPr>
          <a:lstStyle/>
          <a:p>
            <a:r>
              <a:rPr lang="en-US" b="1" dirty="0"/>
              <a:t>What I learn</a:t>
            </a:r>
          </a:p>
        </p:txBody>
      </p:sp>
      <p:sp>
        <p:nvSpPr>
          <p:cNvPr id="4" name="Content Placeholder 3">
            <a:extLst>
              <a:ext uri="{FF2B5EF4-FFF2-40B4-BE49-F238E27FC236}">
                <a16:creationId xmlns:a16="http://schemas.microsoft.com/office/drawing/2014/main" id="{DE3DC486-8244-468B-AF37-4ACD348E9272}"/>
              </a:ext>
            </a:extLst>
          </p:cNvPr>
          <p:cNvSpPr>
            <a:spLocks noGrp="1"/>
          </p:cNvSpPr>
          <p:nvPr>
            <p:ph idx="1"/>
          </p:nvPr>
        </p:nvSpPr>
        <p:spPr>
          <a:xfrm>
            <a:off x="837897" y="1619250"/>
            <a:ext cx="10516205" cy="4593291"/>
          </a:xfrm>
        </p:spPr>
        <p:txBody>
          <a:bodyPr>
            <a:normAutofit/>
          </a:bodyPr>
          <a:lstStyle/>
          <a:p>
            <a:pPr>
              <a:lnSpc>
                <a:spcPct val="160000"/>
              </a:lnSpc>
            </a:pPr>
            <a:r>
              <a:rPr lang="en-US" b="1" dirty="0"/>
              <a:t>I’m learn the how to work with twitter API.</a:t>
            </a:r>
          </a:p>
          <a:p>
            <a:pPr>
              <a:lnSpc>
                <a:spcPct val="160000"/>
              </a:lnSpc>
            </a:pPr>
            <a:r>
              <a:rPr lang="en-US" b="1" dirty="0"/>
              <a:t>Know about new python modules like(tweepy,pandas,numpy,re,nltk..)</a:t>
            </a:r>
          </a:p>
          <a:p>
            <a:pPr>
              <a:lnSpc>
                <a:spcPct val="160000"/>
              </a:lnSpc>
            </a:pPr>
            <a:endParaRPr lang="en-US" b="1" dirty="0"/>
          </a:p>
          <a:p>
            <a:pPr>
              <a:lnSpc>
                <a:spcPct val="160000"/>
              </a:lnSpc>
            </a:pPr>
            <a:endParaRPr lang="en-IN" b="1" dirty="0"/>
          </a:p>
        </p:txBody>
      </p:sp>
    </p:spTree>
    <p:extLst>
      <p:ext uri="{BB962C8B-B14F-4D97-AF65-F5344CB8AC3E}">
        <p14:creationId xmlns:p14="http://schemas.microsoft.com/office/powerpoint/2010/main" val="255882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4313" y="188259"/>
            <a:ext cx="10353762" cy="1257300"/>
          </a:xfrm>
        </p:spPr>
        <p:txBody>
          <a:bodyPr>
            <a:normAutofit/>
          </a:bodyPr>
          <a:lstStyle/>
          <a:p>
            <a:r>
              <a:rPr lang="en-US" b="1" dirty="0"/>
              <a:t>What the use case of development</a:t>
            </a:r>
          </a:p>
        </p:txBody>
      </p:sp>
      <p:sp>
        <p:nvSpPr>
          <p:cNvPr id="4" name="Content Placeholder 3">
            <a:extLst>
              <a:ext uri="{FF2B5EF4-FFF2-40B4-BE49-F238E27FC236}">
                <a16:creationId xmlns:a16="http://schemas.microsoft.com/office/drawing/2014/main" id="{DE3DC486-8244-468B-AF37-4ACD348E9272}"/>
              </a:ext>
            </a:extLst>
          </p:cNvPr>
          <p:cNvSpPr>
            <a:spLocks noGrp="1"/>
          </p:cNvSpPr>
          <p:nvPr>
            <p:ph idx="1"/>
          </p:nvPr>
        </p:nvSpPr>
        <p:spPr>
          <a:xfrm>
            <a:off x="837897" y="1619250"/>
            <a:ext cx="10516205" cy="4593291"/>
          </a:xfrm>
        </p:spPr>
        <p:txBody>
          <a:bodyPr>
            <a:normAutofit/>
          </a:bodyPr>
          <a:lstStyle/>
          <a:p>
            <a:pPr>
              <a:lnSpc>
                <a:spcPct val="160000"/>
              </a:lnSpc>
            </a:pPr>
            <a:r>
              <a:rPr lang="en-US" b="1" dirty="0"/>
              <a:t>So; twitter is one of the most trending social media blogging sites.</a:t>
            </a:r>
          </a:p>
          <a:p>
            <a:pPr>
              <a:lnSpc>
                <a:spcPct val="160000"/>
              </a:lnSpc>
            </a:pPr>
            <a:r>
              <a:rPr lang="en-US" b="1" dirty="0"/>
              <a:t>Now a days the twitter trend is very impactful for companies, politics, NewsChannel.</a:t>
            </a:r>
          </a:p>
          <a:p>
            <a:pPr>
              <a:lnSpc>
                <a:spcPct val="160000"/>
              </a:lnSpc>
            </a:pPr>
            <a:r>
              <a:rPr lang="en-US" b="1" dirty="0"/>
              <a:t>Now a days social media play role of the influencer and in that twitter has it own value.</a:t>
            </a:r>
          </a:p>
          <a:p>
            <a:pPr>
              <a:lnSpc>
                <a:spcPct val="160000"/>
              </a:lnSpc>
            </a:pPr>
            <a:r>
              <a:rPr lang="en-US" b="1" dirty="0"/>
              <a:t>So company's and political parties have separate cell for analysis of social media trends.</a:t>
            </a:r>
          </a:p>
          <a:p>
            <a:pPr>
              <a:lnSpc>
                <a:spcPct val="160000"/>
              </a:lnSpc>
            </a:pPr>
            <a:endParaRPr lang="en-US" b="1" dirty="0"/>
          </a:p>
          <a:p>
            <a:pPr>
              <a:lnSpc>
                <a:spcPct val="160000"/>
              </a:lnSpc>
            </a:pPr>
            <a:endParaRPr lang="en-IN" b="1" dirty="0"/>
          </a:p>
        </p:txBody>
      </p:sp>
    </p:spTree>
    <p:extLst>
      <p:ext uri="{BB962C8B-B14F-4D97-AF65-F5344CB8AC3E}">
        <p14:creationId xmlns:p14="http://schemas.microsoft.com/office/powerpoint/2010/main" val="405195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4313" y="188259"/>
            <a:ext cx="10353762" cy="1257300"/>
          </a:xfrm>
        </p:spPr>
        <p:txBody>
          <a:bodyPr>
            <a:normAutofit/>
          </a:bodyPr>
          <a:lstStyle/>
          <a:p>
            <a:r>
              <a:rPr lang="en-US" b="1" dirty="0"/>
              <a:t>Why sentiment analysis?</a:t>
            </a:r>
          </a:p>
        </p:txBody>
      </p:sp>
      <p:sp>
        <p:nvSpPr>
          <p:cNvPr id="4" name="Content Placeholder 3">
            <a:extLst>
              <a:ext uri="{FF2B5EF4-FFF2-40B4-BE49-F238E27FC236}">
                <a16:creationId xmlns:a16="http://schemas.microsoft.com/office/drawing/2014/main" id="{DE3DC486-8244-468B-AF37-4ACD348E9272}"/>
              </a:ext>
            </a:extLst>
          </p:cNvPr>
          <p:cNvSpPr>
            <a:spLocks noGrp="1"/>
          </p:cNvSpPr>
          <p:nvPr>
            <p:ph idx="1"/>
          </p:nvPr>
        </p:nvSpPr>
        <p:spPr>
          <a:xfrm>
            <a:off x="837897" y="1619250"/>
            <a:ext cx="10516205" cy="4593291"/>
          </a:xfrm>
        </p:spPr>
        <p:txBody>
          <a:bodyPr>
            <a:normAutofit lnSpcReduction="10000"/>
          </a:bodyPr>
          <a:lstStyle/>
          <a:p>
            <a:pPr>
              <a:lnSpc>
                <a:spcPct val="160000"/>
              </a:lnSpc>
            </a:pPr>
            <a:r>
              <a:rPr lang="en-US" b="1" dirty="0"/>
              <a:t>Business: In marketing field companies use it to develop their strategies, to understand customers’ feelings towards products or brand, how people respond to their campaigns or product launches and why consumers don’t buy some products.</a:t>
            </a:r>
          </a:p>
          <a:p>
            <a:pPr>
              <a:lnSpc>
                <a:spcPct val="160000"/>
              </a:lnSpc>
            </a:pPr>
            <a:r>
              <a:rPr lang="en-US" b="1" dirty="0"/>
              <a:t>Politics: In political field, it is used to keep track of political view, to detect consistency and inconsistency between statements and actions at the government level. It can be used to predict election results as well!</a:t>
            </a:r>
          </a:p>
          <a:p>
            <a:pPr>
              <a:lnSpc>
                <a:spcPct val="160000"/>
              </a:lnSpc>
            </a:pPr>
            <a:endParaRPr lang="en-US" b="1" dirty="0"/>
          </a:p>
          <a:p>
            <a:pPr>
              <a:lnSpc>
                <a:spcPct val="160000"/>
              </a:lnSpc>
            </a:pPr>
            <a:endParaRPr lang="en-IN" b="1" dirty="0"/>
          </a:p>
        </p:txBody>
      </p:sp>
    </p:spTree>
    <p:extLst>
      <p:ext uri="{BB962C8B-B14F-4D97-AF65-F5344CB8AC3E}">
        <p14:creationId xmlns:p14="http://schemas.microsoft.com/office/powerpoint/2010/main" val="102004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15701" y="2321859"/>
            <a:ext cx="10353762" cy="1257300"/>
          </a:xfrm>
        </p:spPr>
        <p:txBody>
          <a:bodyPr>
            <a:normAutofit/>
          </a:bodyPr>
          <a:lstStyle/>
          <a:p>
            <a:r>
              <a:rPr lang="en-US" b="1" dirty="0"/>
              <a:t>Demonstration</a:t>
            </a:r>
          </a:p>
        </p:txBody>
      </p:sp>
    </p:spTree>
    <p:extLst>
      <p:ext uri="{BB962C8B-B14F-4D97-AF65-F5344CB8AC3E}">
        <p14:creationId xmlns:p14="http://schemas.microsoft.com/office/powerpoint/2010/main" val="422168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15701" y="2321859"/>
            <a:ext cx="10353762" cy="1257300"/>
          </a:xfrm>
        </p:spPr>
        <p:txBody>
          <a:bodyPr>
            <a:normAutofit/>
          </a:bodyPr>
          <a:lstStyle/>
          <a:p>
            <a:r>
              <a:rPr lang="en-US" b="1" dirty="0"/>
              <a:t>Thank You.</a:t>
            </a:r>
          </a:p>
        </p:txBody>
      </p:sp>
    </p:spTree>
    <p:extLst>
      <p:ext uri="{BB962C8B-B14F-4D97-AF65-F5344CB8AC3E}">
        <p14:creationId xmlns:p14="http://schemas.microsoft.com/office/powerpoint/2010/main" val="127815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{0F479915-75BC-47FE-A597-48D0FAB36A15}tf11665031_win32</Template>
  <TotalTime>133</TotalTime>
  <Words>338</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Nova</vt:lpstr>
      <vt:lpstr>Arial Nova Light</vt:lpstr>
      <vt:lpstr>Wingdings 2</vt:lpstr>
      <vt:lpstr>SlateVTI</vt:lpstr>
      <vt:lpstr>Sentiment Analysis on Twitter Trends using python</vt:lpstr>
      <vt:lpstr>What actually I done</vt:lpstr>
      <vt:lpstr>What actually I done</vt:lpstr>
      <vt:lpstr>What I learn</vt:lpstr>
      <vt:lpstr>What the use case of development</vt:lpstr>
      <vt:lpstr>Why sentiment analysis?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using python</dc:title>
  <dc:creator>Vhalam .</dc:creator>
  <cp:lastModifiedBy>Vhalam .</cp:lastModifiedBy>
  <cp:revision>14</cp:revision>
  <dcterms:created xsi:type="dcterms:W3CDTF">2022-04-21T05:43:41Z</dcterms:created>
  <dcterms:modified xsi:type="dcterms:W3CDTF">2022-04-21T07:56:54Z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