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5461-D0CE-497D-9D29-6A8404173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69F7B-37E9-4B98-8EBE-E4C706F26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F6CA-57DC-419B-B1E4-1F8AF8A1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EF0-13E4-4BAF-9C90-A0D086438C1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5B42-3779-4B03-9B0D-17BA1F78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2013-4ABD-4230-B574-A95658AB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AE7-0877-4EB8-BCD0-36397D53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F6A9-2AC2-48F4-8D6D-E3E17B43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8F449-4382-4057-A594-841FA66F1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E48A-AFAB-4796-982D-0B65A7EC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EF0-13E4-4BAF-9C90-A0D086438C1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E82C-133E-4932-9C8C-8AD3FAF0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914C1-45FF-42E0-B304-9E3CD5A5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AE7-0877-4EB8-BCD0-36397D53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9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1FD15-8AAF-4C0F-91C1-68317FD41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453EC-946B-454B-AC0D-D59ED1210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4BCB-DF19-4D79-828D-85930E08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EF0-13E4-4BAF-9C90-A0D086438C1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E8F5-B0A3-4F4E-862A-84729152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7FE8-F55B-4985-8BEB-6E7F0A22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AE7-0877-4EB8-BCD0-36397D53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8B0B-CCB7-4ED1-8915-52F1B20D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9EDE-9F83-48E9-88EF-8E794446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8D7A-B90A-4426-A76C-4621A99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EF0-13E4-4BAF-9C90-A0D086438C1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DCD5-B9AE-48F7-B914-F6059B92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5BD9F-B750-4152-B64F-B7D3CD9A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AE7-0877-4EB8-BCD0-36397D53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6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E3A9-BB8D-44F4-8D97-D08B3AEF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4DF1C-17C0-45F8-BA4D-13B36000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7230-30D2-49A2-B3A5-CB3C55B3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EF0-13E4-4BAF-9C90-A0D086438C1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7E31-6045-43A4-B6BD-2E53F779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46E6-423F-4530-A23F-50D4279F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AE7-0877-4EB8-BCD0-36397D53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3BA1-7D79-4C5B-94DE-3DE1E98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7443-511A-4F77-8619-1279E9813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B63E5-AF56-4A29-A1E7-C32682A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B33DE-B7AF-4C20-A4D2-258A3244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EF0-13E4-4BAF-9C90-A0D086438C1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93921-7334-4271-BB8E-23ACE258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177BF-97F6-4D81-A66E-9DE18B7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AE7-0877-4EB8-BCD0-36397D53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3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9FC6-FD04-45BB-A6E9-5DD7B52E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D33F5-9E9B-4009-8CEF-A65091D72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40047-B60A-4C64-AD31-0B034C9F8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37690-2AA5-443D-8395-083353BA2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0530F-831C-4A06-9E39-2F754C8F0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DB3AB-03C5-47C4-983F-2CA08206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EF0-13E4-4BAF-9C90-A0D086438C1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325F2-FC9F-440F-93A5-644FF3B6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2D050-169F-4097-974D-C6E38EF9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AE7-0877-4EB8-BCD0-36397D53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B3C5-12E3-4C76-9DF6-8D79893C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6408E-CA89-43C5-B090-D6B773FC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EF0-13E4-4BAF-9C90-A0D086438C1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F897C-C843-401F-A5A4-14D70B62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36FD2-7BED-485D-8307-6F003310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AE7-0877-4EB8-BCD0-36397D53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ED45E-6BF6-43FB-ACD0-A0C18972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EF0-13E4-4BAF-9C90-A0D086438C1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3D19E-B266-4893-9B2A-81C3B904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D30A2-5DB4-4B24-BA8C-65D132B2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AE7-0877-4EB8-BCD0-36397D53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C9DE-78C3-49DD-B7CD-C2A8150F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60A1-938A-4404-967D-9EBA8263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DF3E3-9FC4-4D9B-B314-4DC4B2F8D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0A561-3994-4512-AA5F-6E838E2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EF0-13E4-4BAF-9C90-A0D086438C1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5410-57DE-4152-B5CD-B29CDD1E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08B8D-28A3-4F91-A891-A873A7AD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AE7-0877-4EB8-BCD0-36397D53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A2C3-3133-4D06-B2BB-9101A430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FE749-6F04-46F5-8D43-714C3987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5DF1B-D0A2-4967-9CA9-E0FB80C8A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31251-2523-41EA-9E73-D535DDD2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EF0-13E4-4BAF-9C90-A0D086438C1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60173-6A15-4632-8708-E8F23979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C426-ED59-4C55-9A1B-BBBA819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AE7-0877-4EB8-BCD0-36397D53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FADDE-070D-4CF0-BDB1-3FE353F1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3936-8DA6-43AF-98EF-D5754059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2011-7716-4616-9A04-001E05C5D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BEF0-13E4-4BAF-9C90-A0D086438C1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A3F0-CECE-40EA-9BF0-AD9685CAD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3994-6941-49E0-A9C7-8DA1A1839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5AE7-0877-4EB8-BCD0-36397D53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915AB3-A5EC-45CF-87B0-C61C38765A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3382430"/>
                  </p:ext>
                </p:extLst>
              </p:nvPr>
            </p:nvGraphicFramePr>
            <p:xfrm>
              <a:off x="1057965" y="534136"/>
              <a:ext cx="403472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20">
                      <a:extLst>
                        <a:ext uri="{9D8B030D-6E8A-4147-A177-3AD203B41FA5}">
                          <a16:colId xmlns:a16="http://schemas.microsoft.com/office/drawing/2014/main" val="365076037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70950808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106336439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430828318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85948632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095840881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70350853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1797714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764283974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46837701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133925968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51963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081740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98822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2079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0440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386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3989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302405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116806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9310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915AB3-A5EC-45CF-87B0-C61C38765A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3382430"/>
                  </p:ext>
                </p:extLst>
              </p:nvPr>
            </p:nvGraphicFramePr>
            <p:xfrm>
              <a:off x="1057965" y="534136"/>
              <a:ext cx="403472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20">
                      <a:extLst>
                        <a:ext uri="{9D8B030D-6E8A-4147-A177-3AD203B41FA5}">
                          <a16:colId xmlns:a16="http://schemas.microsoft.com/office/drawing/2014/main" val="365076037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70950808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106336439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430828318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85948632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095840881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70350853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1797714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764283974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46837701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133925968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v20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51963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667" t="-102857" r="-106667" b="-8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081740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667" t="-202857" r="-106667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9882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667" t="-302857" r="-106667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2079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667" t="-391667" r="-106667" b="-4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04402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667" t="-505714" r="-106667" b="-4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386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667" t="-605714" r="-106667" b="-3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39890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667" t="-705714" r="-106667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302405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3" t="-805714" r="-975806" b="-1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805714" r="-908333" b="-1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5000" t="-805714" r="-808333" b="-1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805714" r="-708333" b="-1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5000" t="-805714" r="-608333" b="-1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5000" t="-805714" r="-508333" b="-1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5082" t="-805714" r="-400000" b="-1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6667" t="-805714" r="-306667" b="-1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667" t="-805714" r="-206667" b="-1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667" t="-805714" r="-106667" b="-1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667" t="-805714" r="-6667" b="-1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11680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667" t="-905714" r="-106667" b="-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9310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CAB875C-D986-4FEF-83AA-5ED8D3592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816403"/>
                  </p:ext>
                </p:extLst>
              </p:nvPr>
            </p:nvGraphicFramePr>
            <p:xfrm>
              <a:off x="1057965" y="3800061"/>
              <a:ext cx="161156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20">
                      <a:extLst>
                        <a:ext uri="{9D8B030D-6E8A-4147-A177-3AD203B41FA5}">
                          <a16:colId xmlns:a16="http://schemas.microsoft.com/office/drawing/2014/main" val="3650760370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870950808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106336439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430828318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z1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Z3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51963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081740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98822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2079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0440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386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3989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302405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116806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9310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CAB875C-D986-4FEF-83AA-5ED8D3592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816403"/>
                  </p:ext>
                </p:extLst>
              </p:nvPr>
            </p:nvGraphicFramePr>
            <p:xfrm>
              <a:off x="1057965" y="3800061"/>
              <a:ext cx="161156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20">
                      <a:extLst>
                        <a:ext uri="{9D8B030D-6E8A-4147-A177-3AD203B41FA5}">
                          <a16:colId xmlns:a16="http://schemas.microsoft.com/office/drawing/2014/main" val="3650760370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870950808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106336439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430828318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z1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Z3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51963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081740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9882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2079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04402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386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39890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302405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3" t="-805714" r="-335484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47" t="-805714" r="-205882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522" t="-805714" r="-108955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1176" t="-805714" r="-7353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11680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9310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02A28C3-CA2F-41B5-A662-C3ACE5A8D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618033"/>
                  </p:ext>
                </p:extLst>
              </p:nvPr>
            </p:nvGraphicFramePr>
            <p:xfrm>
              <a:off x="3239688" y="4389783"/>
              <a:ext cx="2020956" cy="21340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732">
                      <a:extLst>
                        <a:ext uri="{9D8B030D-6E8A-4147-A177-3AD203B41FA5}">
                          <a16:colId xmlns:a16="http://schemas.microsoft.com/office/drawing/2014/main" val="3650760370"/>
                        </a:ext>
                      </a:extLst>
                    </a:gridCol>
                    <a:gridCol w="411056">
                      <a:extLst>
                        <a:ext uri="{9D8B030D-6E8A-4147-A177-3AD203B41FA5}">
                          <a16:colId xmlns:a16="http://schemas.microsoft.com/office/drawing/2014/main" val="3870950808"/>
                        </a:ext>
                      </a:extLst>
                    </a:gridCol>
                    <a:gridCol w="411056">
                      <a:extLst>
                        <a:ext uri="{9D8B030D-6E8A-4147-A177-3AD203B41FA5}">
                          <a16:colId xmlns:a16="http://schemas.microsoft.com/office/drawing/2014/main" val="3106336439"/>
                        </a:ext>
                      </a:extLst>
                    </a:gridCol>
                    <a:gridCol w="411056">
                      <a:extLst>
                        <a:ext uri="{9D8B030D-6E8A-4147-A177-3AD203B41FA5}">
                          <a16:colId xmlns:a16="http://schemas.microsoft.com/office/drawing/2014/main" val="108389825"/>
                        </a:ext>
                      </a:extLst>
                    </a:gridCol>
                    <a:gridCol w="411056">
                      <a:extLst>
                        <a:ext uri="{9D8B030D-6E8A-4147-A177-3AD203B41FA5}">
                          <a16:colId xmlns:a16="http://schemas.microsoft.com/office/drawing/2014/main" val="3430828318"/>
                        </a:ext>
                      </a:extLst>
                    </a:gridCol>
                  </a:tblGrid>
                  <a:tr h="213849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c1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C2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c3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C4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519636"/>
                      </a:ext>
                    </a:extLst>
                  </a:tr>
                  <a:tr h="209919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0817406"/>
                      </a:ext>
                    </a:extLst>
                  </a:tr>
                  <a:tr h="209919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988229"/>
                      </a:ext>
                    </a:extLst>
                  </a:tr>
                  <a:tr h="209919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20790"/>
                      </a:ext>
                    </a:extLst>
                  </a:tr>
                  <a:tr h="209919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044021"/>
                      </a:ext>
                    </a:extLst>
                  </a:tr>
                  <a:tr h="209919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-0.23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3865"/>
                      </a:ext>
                    </a:extLst>
                  </a:tr>
                  <a:tr h="209919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-0.19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-0.32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398902"/>
                      </a:ext>
                    </a:extLst>
                  </a:tr>
                  <a:tr h="209919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-0.34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3024056"/>
                      </a:ext>
                    </a:extLst>
                  </a:tr>
                  <a:tr h="20991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1168069"/>
                      </a:ext>
                    </a:extLst>
                  </a:tr>
                  <a:tr h="209919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-0.11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-0.52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9310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02A28C3-CA2F-41B5-A662-C3ACE5A8D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618033"/>
                  </p:ext>
                </p:extLst>
              </p:nvPr>
            </p:nvGraphicFramePr>
            <p:xfrm>
              <a:off x="3239688" y="4389783"/>
              <a:ext cx="2020956" cy="21340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732">
                      <a:extLst>
                        <a:ext uri="{9D8B030D-6E8A-4147-A177-3AD203B41FA5}">
                          <a16:colId xmlns:a16="http://schemas.microsoft.com/office/drawing/2014/main" val="3650760370"/>
                        </a:ext>
                      </a:extLst>
                    </a:gridCol>
                    <a:gridCol w="411056">
                      <a:extLst>
                        <a:ext uri="{9D8B030D-6E8A-4147-A177-3AD203B41FA5}">
                          <a16:colId xmlns:a16="http://schemas.microsoft.com/office/drawing/2014/main" val="3870950808"/>
                        </a:ext>
                      </a:extLst>
                    </a:gridCol>
                    <a:gridCol w="411056">
                      <a:extLst>
                        <a:ext uri="{9D8B030D-6E8A-4147-A177-3AD203B41FA5}">
                          <a16:colId xmlns:a16="http://schemas.microsoft.com/office/drawing/2014/main" val="3106336439"/>
                        </a:ext>
                      </a:extLst>
                    </a:gridCol>
                    <a:gridCol w="411056">
                      <a:extLst>
                        <a:ext uri="{9D8B030D-6E8A-4147-A177-3AD203B41FA5}">
                          <a16:colId xmlns:a16="http://schemas.microsoft.com/office/drawing/2014/main" val="108389825"/>
                        </a:ext>
                      </a:extLst>
                    </a:gridCol>
                    <a:gridCol w="411056">
                      <a:extLst>
                        <a:ext uri="{9D8B030D-6E8A-4147-A177-3AD203B41FA5}">
                          <a16:colId xmlns:a16="http://schemas.microsoft.com/office/drawing/2014/main" val="3430828318"/>
                        </a:ext>
                      </a:extLst>
                    </a:gridCol>
                  </a:tblGrid>
                  <a:tr h="213849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c1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C2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c3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C4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51963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081740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9882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2079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04402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-0.23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386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-0.19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-0.32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39890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-0.34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302405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13" t="-805714" r="-443548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4030" t="-805714" r="-310448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176" t="-805714" r="-205882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522" t="-805714" r="-108955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706" t="-805714" r="-7353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11680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-0.11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-0.52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93101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F57811-4463-4F68-8F92-CDA6B101FA48}"/>
              </a:ext>
            </a:extLst>
          </p:cNvPr>
          <p:cNvCxnSpPr/>
          <p:nvPr/>
        </p:nvCxnSpPr>
        <p:spPr>
          <a:xfrm>
            <a:off x="1863745" y="2902226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45BFBD-E411-48A7-BDBC-9F9613C446F1}"/>
              </a:ext>
            </a:extLst>
          </p:cNvPr>
          <p:cNvSpPr txBox="1"/>
          <p:nvPr/>
        </p:nvSpPr>
        <p:spPr>
          <a:xfrm>
            <a:off x="1928192" y="3076536"/>
            <a:ext cx="1787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Latent Dirichlet Allocation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16712-8E67-4EA8-B33F-9B102F09FA42}"/>
              </a:ext>
            </a:extLst>
          </p:cNvPr>
          <p:cNvCxnSpPr/>
          <p:nvPr/>
        </p:nvCxnSpPr>
        <p:spPr>
          <a:xfrm>
            <a:off x="6824870" y="2027583"/>
            <a:ext cx="0" cy="1311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4D5C54-E90D-4389-B840-E41DE7E3C89B}"/>
              </a:ext>
            </a:extLst>
          </p:cNvPr>
          <p:cNvCxnSpPr/>
          <p:nvPr/>
        </p:nvCxnSpPr>
        <p:spPr>
          <a:xfrm>
            <a:off x="6824870" y="3790122"/>
            <a:ext cx="0" cy="1311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36F612-375D-4A13-B70D-FE74276E3F7F}"/>
              </a:ext>
            </a:extLst>
          </p:cNvPr>
          <p:cNvCxnSpPr>
            <a:cxnSpLocks/>
          </p:cNvCxnSpPr>
          <p:nvPr/>
        </p:nvCxnSpPr>
        <p:spPr>
          <a:xfrm flipH="1">
            <a:off x="6824870" y="3339549"/>
            <a:ext cx="41413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74D20F-7360-439E-A82F-8FB4820ED3BD}"/>
              </a:ext>
            </a:extLst>
          </p:cNvPr>
          <p:cNvCxnSpPr>
            <a:cxnSpLocks/>
          </p:cNvCxnSpPr>
          <p:nvPr/>
        </p:nvCxnSpPr>
        <p:spPr>
          <a:xfrm flipH="1">
            <a:off x="6824870" y="5102088"/>
            <a:ext cx="41413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9585128-19A9-4E8F-B4D6-C79ECE9361CE}"/>
              </a:ext>
            </a:extLst>
          </p:cNvPr>
          <p:cNvSpPr/>
          <p:nvPr/>
        </p:nvSpPr>
        <p:spPr>
          <a:xfrm>
            <a:off x="6758609" y="265706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465076-732C-413C-84FD-75577D003BFA}"/>
              </a:ext>
            </a:extLst>
          </p:cNvPr>
          <p:cNvCxnSpPr>
            <a:cxnSpLocks/>
          </p:cNvCxnSpPr>
          <p:nvPr/>
        </p:nvCxnSpPr>
        <p:spPr>
          <a:xfrm flipH="1">
            <a:off x="6639339" y="2027583"/>
            <a:ext cx="1855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5FE961-B7B5-4850-905F-9D3E5C8E0A71}"/>
              </a:ext>
            </a:extLst>
          </p:cNvPr>
          <p:cNvCxnSpPr>
            <a:cxnSpLocks/>
          </p:cNvCxnSpPr>
          <p:nvPr/>
        </p:nvCxnSpPr>
        <p:spPr>
          <a:xfrm flipH="1">
            <a:off x="6639339" y="2683566"/>
            <a:ext cx="1855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28CC92-0790-4966-A520-360AB9B84118}"/>
              </a:ext>
            </a:extLst>
          </p:cNvPr>
          <p:cNvCxnSpPr>
            <a:cxnSpLocks/>
          </p:cNvCxnSpPr>
          <p:nvPr/>
        </p:nvCxnSpPr>
        <p:spPr>
          <a:xfrm flipH="1">
            <a:off x="6632713" y="3790122"/>
            <a:ext cx="1855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D33D5A-DE69-49DD-A27A-E96C1192F599}"/>
              </a:ext>
            </a:extLst>
          </p:cNvPr>
          <p:cNvCxnSpPr>
            <a:cxnSpLocks/>
          </p:cNvCxnSpPr>
          <p:nvPr/>
        </p:nvCxnSpPr>
        <p:spPr>
          <a:xfrm flipH="1">
            <a:off x="6626087" y="4446105"/>
            <a:ext cx="1855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04B0D99-1450-43B6-889F-517B9150CD71}"/>
              </a:ext>
            </a:extLst>
          </p:cNvPr>
          <p:cNvSpPr/>
          <p:nvPr/>
        </p:nvSpPr>
        <p:spPr>
          <a:xfrm>
            <a:off x="7023652" y="2213114"/>
            <a:ext cx="3902765" cy="178904"/>
          </a:xfrm>
          <a:custGeom>
            <a:avLst/>
            <a:gdLst>
              <a:gd name="connsiteX0" fmla="*/ 0 w 3902765"/>
              <a:gd name="connsiteY0" fmla="*/ 46383 h 178904"/>
              <a:gd name="connsiteX1" fmla="*/ 231913 w 3902765"/>
              <a:gd name="connsiteY1" fmla="*/ 46383 h 178904"/>
              <a:gd name="connsiteX2" fmla="*/ 417444 w 3902765"/>
              <a:gd name="connsiteY2" fmla="*/ 33130 h 178904"/>
              <a:gd name="connsiteX3" fmla="*/ 576470 w 3902765"/>
              <a:gd name="connsiteY3" fmla="*/ 39756 h 178904"/>
              <a:gd name="connsiteX4" fmla="*/ 649357 w 3902765"/>
              <a:gd name="connsiteY4" fmla="*/ 59635 h 178904"/>
              <a:gd name="connsiteX5" fmla="*/ 669235 w 3902765"/>
              <a:gd name="connsiteY5" fmla="*/ 66261 h 178904"/>
              <a:gd name="connsiteX6" fmla="*/ 689113 w 3902765"/>
              <a:gd name="connsiteY6" fmla="*/ 79513 h 178904"/>
              <a:gd name="connsiteX7" fmla="*/ 748748 w 3902765"/>
              <a:gd name="connsiteY7" fmla="*/ 86139 h 178904"/>
              <a:gd name="connsiteX8" fmla="*/ 808383 w 3902765"/>
              <a:gd name="connsiteY8" fmla="*/ 106017 h 178904"/>
              <a:gd name="connsiteX9" fmla="*/ 854765 w 3902765"/>
              <a:gd name="connsiteY9" fmla="*/ 119269 h 178904"/>
              <a:gd name="connsiteX10" fmla="*/ 907774 w 3902765"/>
              <a:gd name="connsiteY10" fmla="*/ 125896 h 178904"/>
              <a:gd name="connsiteX11" fmla="*/ 954157 w 3902765"/>
              <a:gd name="connsiteY11" fmla="*/ 132522 h 178904"/>
              <a:gd name="connsiteX12" fmla="*/ 974035 w 3902765"/>
              <a:gd name="connsiteY12" fmla="*/ 139148 h 178904"/>
              <a:gd name="connsiteX13" fmla="*/ 1000539 w 3902765"/>
              <a:gd name="connsiteY13" fmla="*/ 152400 h 178904"/>
              <a:gd name="connsiteX14" fmla="*/ 1066800 w 3902765"/>
              <a:gd name="connsiteY14" fmla="*/ 165652 h 178904"/>
              <a:gd name="connsiteX15" fmla="*/ 1378226 w 3902765"/>
              <a:gd name="connsiteY15" fmla="*/ 159026 h 178904"/>
              <a:gd name="connsiteX16" fmla="*/ 1437861 w 3902765"/>
              <a:gd name="connsiteY16" fmla="*/ 152400 h 178904"/>
              <a:gd name="connsiteX17" fmla="*/ 1603513 w 3902765"/>
              <a:gd name="connsiteY17" fmla="*/ 145774 h 178904"/>
              <a:gd name="connsiteX18" fmla="*/ 1643270 w 3902765"/>
              <a:gd name="connsiteY18" fmla="*/ 139148 h 178904"/>
              <a:gd name="connsiteX19" fmla="*/ 1683026 w 3902765"/>
              <a:gd name="connsiteY19" fmla="*/ 125896 h 178904"/>
              <a:gd name="connsiteX20" fmla="*/ 1742661 w 3902765"/>
              <a:gd name="connsiteY20" fmla="*/ 119269 h 178904"/>
              <a:gd name="connsiteX21" fmla="*/ 1775792 w 3902765"/>
              <a:gd name="connsiteY21" fmla="*/ 99391 h 178904"/>
              <a:gd name="connsiteX22" fmla="*/ 1795670 w 3902765"/>
              <a:gd name="connsiteY22" fmla="*/ 92765 h 178904"/>
              <a:gd name="connsiteX23" fmla="*/ 1835426 w 3902765"/>
              <a:gd name="connsiteY23" fmla="*/ 66261 h 178904"/>
              <a:gd name="connsiteX24" fmla="*/ 1875183 w 3902765"/>
              <a:gd name="connsiteY24" fmla="*/ 53009 h 178904"/>
              <a:gd name="connsiteX25" fmla="*/ 1895061 w 3902765"/>
              <a:gd name="connsiteY25" fmla="*/ 46383 h 178904"/>
              <a:gd name="connsiteX26" fmla="*/ 2173357 w 3902765"/>
              <a:gd name="connsiteY26" fmla="*/ 53009 h 178904"/>
              <a:gd name="connsiteX27" fmla="*/ 2484783 w 3902765"/>
              <a:gd name="connsiteY27" fmla="*/ 66261 h 178904"/>
              <a:gd name="connsiteX28" fmla="*/ 2524539 w 3902765"/>
              <a:gd name="connsiteY28" fmla="*/ 72887 h 178904"/>
              <a:gd name="connsiteX29" fmla="*/ 2623931 w 3902765"/>
              <a:gd name="connsiteY29" fmla="*/ 79513 h 178904"/>
              <a:gd name="connsiteX30" fmla="*/ 2650435 w 3902765"/>
              <a:gd name="connsiteY30" fmla="*/ 99391 h 178904"/>
              <a:gd name="connsiteX31" fmla="*/ 2696818 w 3902765"/>
              <a:gd name="connsiteY31" fmla="*/ 119269 h 178904"/>
              <a:gd name="connsiteX32" fmla="*/ 3014870 w 3902765"/>
              <a:gd name="connsiteY32" fmla="*/ 132522 h 178904"/>
              <a:gd name="connsiteX33" fmla="*/ 3087757 w 3902765"/>
              <a:gd name="connsiteY33" fmla="*/ 152400 h 178904"/>
              <a:gd name="connsiteX34" fmla="*/ 3180522 w 3902765"/>
              <a:gd name="connsiteY34" fmla="*/ 159026 h 178904"/>
              <a:gd name="connsiteX35" fmla="*/ 3207026 w 3902765"/>
              <a:gd name="connsiteY35" fmla="*/ 165652 h 178904"/>
              <a:gd name="connsiteX36" fmla="*/ 3246783 w 3902765"/>
              <a:gd name="connsiteY36" fmla="*/ 178904 h 178904"/>
              <a:gd name="connsiteX37" fmla="*/ 3412435 w 3902765"/>
              <a:gd name="connsiteY37" fmla="*/ 172278 h 178904"/>
              <a:gd name="connsiteX38" fmla="*/ 3538331 w 3902765"/>
              <a:gd name="connsiteY38" fmla="*/ 159026 h 178904"/>
              <a:gd name="connsiteX39" fmla="*/ 3558209 w 3902765"/>
              <a:gd name="connsiteY39" fmla="*/ 145774 h 178904"/>
              <a:gd name="connsiteX40" fmla="*/ 3571461 w 3902765"/>
              <a:gd name="connsiteY40" fmla="*/ 125896 h 178904"/>
              <a:gd name="connsiteX41" fmla="*/ 3684105 w 3902765"/>
              <a:gd name="connsiteY41" fmla="*/ 86139 h 178904"/>
              <a:gd name="connsiteX42" fmla="*/ 3816626 w 3902765"/>
              <a:gd name="connsiteY42" fmla="*/ 33130 h 178904"/>
              <a:gd name="connsiteX43" fmla="*/ 3849757 w 3902765"/>
              <a:gd name="connsiteY43" fmla="*/ 26504 h 178904"/>
              <a:gd name="connsiteX44" fmla="*/ 3902765 w 3902765"/>
              <a:gd name="connsiteY44" fmla="*/ 0 h 17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902765" h="178904">
                <a:moveTo>
                  <a:pt x="0" y="46383"/>
                </a:moveTo>
                <a:cubicBezTo>
                  <a:pt x="96910" y="65764"/>
                  <a:pt x="29120" y="54833"/>
                  <a:pt x="231913" y="46383"/>
                </a:cubicBezTo>
                <a:cubicBezTo>
                  <a:pt x="339657" y="41893"/>
                  <a:pt x="330343" y="41840"/>
                  <a:pt x="417444" y="33130"/>
                </a:cubicBezTo>
                <a:cubicBezTo>
                  <a:pt x="470453" y="35339"/>
                  <a:pt x="523541" y="36105"/>
                  <a:pt x="576470" y="39756"/>
                </a:cubicBezTo>
                <a:cubicBezTo>
                  <a:pt x="600082" y="41384"/>
                  <a:pt x="627712" y="52420"/>
                  <a:pt x="649357" y="59635"/>
                </a:cubicBezTo>
                <a:cubicBezTo>
                  <a:pt x="655983" y="61844"/>
                  <a:pt x="663424" y="62387"/>
                  <a:pt x="669235" y="66261"/>
                </a:cubicBezTo>
                <a:cubicBezTo>
                  <a:pt x="675861" y="70678"/>
                  <a:pt x="681387" y="77582"/>
                  <a:pt x="689113" y="79513"/>
                </a:cubicBezTo>
                <a:cubicBezTo>
                  <a:pt x="708517" y="84364"/>
                  <a:pt x="728870" y="83930"/>
                  <a:pt x="748748" y="86139"/>
                </a:cubicBezTo>
                <a:lnTo>
                  <a:pt x="808383" y="106017"/>
                </a:lnTo>
                <a:cubicBezTo>
                  <a:pt x="824139" y="111269"/>
                  <a:pt x="838124" y="116495"/>
                  <a:pt x="854765" y="119269"/>
                </a:cubicBezTo>
                <a:cubicBezTo>
                  <a:pt x="872330" y="122197"/>
                  <a:pt x="890123" y="123542"/>
                  <a:pt x="907774" y="125896"/>
                </a:cubicBezTo>
                <a:lnTo>
                  <a:pt x="954157" y="132522"/>
                </a:lnTo>
                <a:cubicBezTo>
                  <a:pt x="960783" y="134731"/>
                  <a:pt x="967615" y="136397"/>
                  <a:pt x="974035" y="139148"/>
                </a:cubicBezTo>
                <a:cubicBezTo>
                  <a:pt x="983114" y="143039"/>
                  <a:pt x="991042" y="149686"/>
                  <a:pt x="1000539" y="152400"/>
                </a:cubicBezTo>
                <a:cubicBezTo>
                  <a:pt x="1022197" y="158588"/>
                  <a:pt x="1066800" y="165652"/>
                  <a:pt x="1066800" y="165652"/>
                </a:cubicBezTo>
                <a:lnTo>
                  <a:pt x="1378226" y="159026"/>
                </a:lnTo>
                <a:cubicBezTo>
                  <a:pt x="1398214" y="158312"/>
                  <a:pt x="1417895" y="153574"/>
                  <a:pt x="1437861" y="152400"/>
                </a:cubicBezTo>
                <a:cubicBezTo>
                  <a:pt x="1493027" y="149155"/>
                  <a:pt x="1548296" y="147983"/>
                  <a:pt x="1603513" y="145774"/>
                </a:cubicBezTo>
                <a:cubicBezTo>
                  <a:pt x="1616765" y="143565"/>
                  <a:pt x="1630236" y="142406"/>
                  <a:pt x="1643270" y="139148"/>
                </a:cubicBezTo>
                <a:cubicBezTo>
                  <a:pt x="1656822" y="135760"/>
                  <a:pt x="1669143" y="127439"/>
                  <a:pt x="1683026" y="125896"/>
                </a:cubicBezTo>
                <a:lnTo>
                  <a:pt x="1742661" y="119269"/>
                </a:lnTo>
                <a:cubicBezTo>
                  <a:pt x="1798971" y="100499"/>
                  <a:pt x="1730314" y="126677"/>
                  <a:pt x="1775792" y="99391"/>
                </a:cubicBezTo>
                <a:cubicBezTo>
                  <a:pt x="1781781" y="95798"/>
                  <a:pt x="1789565" y="96157"/>
                  <a:pt x="1795670" y="92765"/>
                </a:cubicBezTo>
                <a:cubicBezTo>
                  <a:pt x="1809593" y="85030"/>
                  <a:pt x="1820316" y="71297"/>
                  <a:pt x="1835426" y="66261"/>
                </a:cubicBezTo>
                <a:lnTo>
                  <a:pt x="1875183" y="53009"/>
                </a:lnTo>
                <a:lnTo>
                  <a:pt x="1895061" y="46383"/>
                </a:lnTo>
                <a:lnTo>
                  <a:pt x="2173357" y="53009"/>
                </a:lnTo>
                <a:lnTo>
                  <a:pt x="2484783" y="66261"/>
                </a:lnTo>
                <a:cubicBezTo>
                  <a:pt x="2498035" y="68470"/>
                  <a:pt x="2511165" y="71613"/>
                  <a:pt x="2524539" y="72887"/>
                </a:cubicBezTo>
                <a:cubicBezTo>
                  <a:pt x="2557594" y="76035"/>
                  <a:pt x="2591439" y="72673"/>
                  <a:pt x="2623931" y="79513"/>
                </a:cubicBezTo>
                <a:cubicBezTo>
                  <a:pt x="2634737" y="81788"/>
                  <a:pt x="2641449" y="92972"/>
                  <a:pt x="2650435" y="99391"/>
                </a:cubicBezTo>
                <a:cubicBezTo>
                  <a:pt x="2667133" y="111318"/>
                  <a:pt x="2674890" y="118004"/>
                  <a:pt x="2696818" y="119269"/>
                </a:cubicBezTo>
                <a:cubicBezTo>
                  <a:pt x="2802751" y="125381"/>
                  <a:pt x="3014870" y="132522"/>
                  <a:pt x="3014870" y="132522"/>
                </a:cubicBezTo>
                <a:cubicBezTo>
                  <a:pt x="3041185" y="141294"/>
                  <a:pt x="3060379" y="149518"/>
                  <a:pt x="3087757" y="152400"/>
                </a:cubicBezTo>
                <a:cubicBezTo>
                  <a:pt x="3118587" y="155645"/>
                  <a:pt x="3149600" y="156817"/>
                  <a:pt x="3180522" y="159026"/>
                </a:cubicBezTo>
                <a:cubicBezTo>
                  <a:pt x="3189357" y="161235"/>
                  <a:pt x="3198303" y="163035"/>
                  <a:pt x="3207026" y="165652"/>
                </a:cubicBezTo>
                <a:cubicBezTo>
                  <a:pt x="3220406" y="169666"/>
                  <a:pt x="3246783" y="178904"/>
                  <a:pt x="3246783" y="178904"/>
                </a:cubicBezTo>
                <a:lnTo>
                  <a:pt x="3412435" y="172278"/>
                </a:lnTo>
                <a:cubicBezTo>
                  <a:pt x="3519975" y="167032"/>
                  <a:pt x="3485936" y="176490"/>
                  <a:pt x="3538331" y="159026"/>
                </a:cubicBezTo>
                <a:cubicBezTo>
                  <a:pt x="3544957" y="154609"/>
                  <a:pt x="3552578" y="151405"/>
                  <a:pt x="3558209" y="145774"/>
                </a:cubicBezTo>
                <a:cubicBezTo>
                  <a:pt x="3563840" y="140143"/>
                  <a:pt x="3564632" y="129993"/>
                  <a:pt x="3571461" y="125896"/>
                </a:cubicBezTo>
                <a:cubicBezTo>
                  <a:pt x="3597074" y="110528"/>
                  <a:pt x="3658770" y="98806"/>
                  <a:pt x="3684105" y="86139"/>
                </a:cubicBezTo>
                <a:cubicBezTo>
                  <a:pt x="3736824" y="59779"/>
                  <a:pt x="3730180" y="61946"/>
                  <a:pt x="3816626" y="33130"/>
                </a:cubicBezTo>
                <a:cubicBezTo>
                  <a:pt x="3827310" y="29569"/>
                  <a:pt x="3838713" y="28713"/>
                  <a:pt x="3849757" y="26504"/>
                </a:cubicBezTo>
                <a:cubicBezTo>
                  <a:pt x="3899010" y="5396"/>
                  <a:pt x="3884245" y="18520"/>
                  <a:pt x="3902765" y="0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4112B17-D124-4DB1-86B5-8B654B7CD56C}"/>
              </a:ext>
            </a:extLst>
          </p:cNvPr>
          <p:cNvSpPr/>
          <p:nvPr/>
        </p:nvSpPr>
        <p:spPr>
          <a:xfrm>
            <a:off x="7070035" y="2524540"/>
            <a:ext cx="3750365" cy="417443"/>
          </a:xfrm>
          <a:custGeom>
            <a:avLst/>
            <a:gdLst>
              <a:gd name="connsiteX0" fmla="*/ 0 w 3750365"/>
              <a:gd name="connsiteY0" fmla="*/ 417443 h 417443"/>
              <a:gd name="connsiteX1" fmla="*/ 33130 w 3750365"/>
              <a:gd name="connsiteY1" fmla="*/ 404191 h 417443"/>
              <a:gd name="connsiteX2" fmla="*/ 59635 w 3750365"/>
              <a:gd name="connsiteY2" fmla="*/ 397565 h 417443"/>
              <a:gd name="connsiteX3" fmla="*/ 79513 w 3750365"/>
              <a:gd name="connsiteY3" fmla="*/ 384313 h 417443"/>
              <a:gd name="connsiteX4" fmla="*/ 132522 w 3750365"/>
              <a:gd name="connsiteY4" fmla="*/ 371061 h 417443"/>
              <a:gd name="connsiteX5" fmla="*/ 159026 w 3750365"/>
              <a:gd name="connsiteY5" fmla="*/ 364435 h 417443"/>
              <a:gd name="connsiteX6" fmla="*/ 185530 w 3750365"/>
              <a:gd name="connsiteY6" fmla="*/ 357809 h 417443"/>
              <a:gd name="connsiteX7" fmla="*/ 212035 w 3750365"/>
              <a:gd name="connsiteY7" fmla="*/ 351183 h 417443"/>
              <a:gd name="connsiteX8" fmla="*/ 231913 w 3750365"/>
              <a:gd name="connsiteY8" fmla="*/ 344557 h 417443"/>
              <a:gd name="connsiteX9" fmla="*/ 304800 w 3750365"/>
              <a:gd name="connsiteY9" fmla="*/ 331304 h 417443"/>
              <a:gd name="connsiteX10" fmla="*/ 583095 w 3750365"/>
              <a:gd name="connsiteY10" fmla="*/ 337930 h 417443"/>
              <a:gd name="connsiteX11" fmla="*/ 629478 w 3750365"/>
              <a:gd name="connsiteY11" fmla="*/ 344557 h 417443"/>
              <a:gd name="connsiteX12" fmla="*/ 649356 w 3750365"/>
              <a:gd name="connsiteY12" fmla="*/ 351183 h 417443"/>
              <a:gd name="connsiteX13" fmla="*/ 821635 w 3750365"/>
              <a:gd name="connsiteY13" fmla="*/ 357809 h 417443"/>
              <a:gd name="connsiteX14" fmla="*/ 841513 w 3750365"/>
              <a:gd name="connsiteY14" fmla="*/ 364435 h 417443"/>
              <a:gd name="connsiteX15" fmla="*/ 874643 w 3750365"/>
              <a:gd name="connsiteY15" fmla="*/ 377687 h 417443"/>
              <a:gd name="connsiteX16" fmla="*/ 907774 w 3750365"/>
              <a:gd name="connsiteY16" fmla="*/ 384313 h 417443"/>
              <a:gd name="connsiteX17" fmla="*/ 1027043 w 3750365"/>
              <a:gd name="connsiteY17" fmla="*/ 404191 h 417443"/>
              <a:gd name="connsiteX18" fmla="*/ 1298713 w 3750365"/>
              <a:gd name="connsiteY18" fmla="*/ 417443 h 417443"/>
              <a:gd name="connsiteX19" fmla="*/ 1391478 w 3750365"/>
              <a:gd name="connsiteY19" fmla="*/ 410817 h 417443"/>
              <a:gd name="connsiteX20" fmla="*/ 1524000 w 3750365"/>
              <a:gd name="connsiteY20" fmla="*/ 397565 h 417443"/>
              <a:gd name="connsiteX21" fmla="*/ 1643269 w 3750365"/>
              <a:gd name="connsiteY21" fmla="*/ 390939 h 417443"/>
              <a:gd name="connsiteX22" fmla="*/ 1709530 w 3750365"/>
              <a:gd name="connsiteY22" fmla="*/ 377687 h 417443"/>
              <a:gd name="connsiteX23" fmla="*/ 1736035 w 3750365"/>
              <a:gd name="connsiteY23" fmla="*/ 364435 h 417443"/>
              <a:gd name="connsiteX24" fmla="*/ 1808922 w 3750365"/>
              <a:gd name="connsiteY24" fmla="*/ 357809 h 417443"/>
              <a:gd name="connsiteX25" fmla="*/ 1855304 w 3750365"/>
              <a:gd name="connsiteY25" fmla="*/ 344557 h 417443"/>
              <a:gd name="connsiteX26" fmla="*/ 1881809 w 3750365"/>
              <a:gd name="connsiteY26" fmla="*/ 337930 h 417443"/>
              <a:gd name="connsiteX27" fmla="*/ 1901687 w 3750365"/>
              <a:gd name="connsiteY27" fmla="*/ 331304 h 417443"/>
              <a:gd name="connsiteX28" fmla="*/ 1954695 w 3750365"/>
              <a:gd name="connsiteY28" fmla="*/ 318052 h 417443"/>
              <a:gd name="connsiteX29" fmla="*/ 1981200 w 3750365"/>
              <a:gd name="connsiteY29" fmla="*/ 311426 h 417443"/>
              <a:gd name="connsiteX30" fmla="*/ 2020956 w 3750365"/>
              <a:gd name="connsiteY30" fmla="*/ 291548 h 417443"/>
              <a:gd name="connsiteX31" fmla="*/ 2047461 w 3750365"/>
              <a:gd name="connsiteY31" fmla="*/ 271670 h 417443"/>
              <a:gd name="connsiteX32" fmla="*/ 2113722 w 3750365"/>
              <a:gd name="connsiteY32" fmla="*/ 251791 h 417443"/>
              <a:gd name="connsiteX33" fmla="*/ 2153478 w 3750365"/>
              <a:gd name="connsiteY33" fmla="*/ 238539 h 417443"/>
              <a:gd name="connsiteX34" fmla="*/ 2199861 w 3750365"/>
              <a:gd name="connsiteY34" fmla="*/ 218661 h 417443"/>
              <a:gd name="connsiteX35" fmla="*/ 2266122 w 3750365"/>
              <a:gd name="connsiteY35" fmla="*/ 192157 h 417443"/>
              <a:gd name="connsiteX36" fmla="*/ 2286000 w 3750365"/>
              <a:gd name="connsiteY36" fmla="*/ 185530 h 417443"/>
              <a:gd name="connsiteX37" fmla="*/ 2305878 w 3750365"/>
              <a:gd name="connsiteY37" fmla="*/ 172278 h 417443"/>
              <a:gd name="connsiteX38" fmla="*/ 2352261 w 3750365"/>
              <a:gd name="connsiteY38" fmla="*/ 152400 h 417443"/>
              <a:gd name="connsiteX39" fmla="*/ 2372139 w 3750365"/>
              <a:gd name="connsiteY39" fmla="*/ 145774 h 417443"/>
              <a:gd name="connsiteX40" fmla="*/ 2418522 w 3750365"/>
              <a:gd name="connsiteY40" fmla="*/ 119270 h 417443"/>
              <a:gd name="connsiteX41" fmla="*/ 2438400 w 3750365"/>
              <a:gd name="connsiteY41" fmla="*/ 112643 h 417443"/>
              <a:gd name="connsiteX42" fmla="*/ 2484782 w 3750365"/>
              <a:gd name="connsiteY42" fmla="*/ 79513 h 417443"/>
              <a:gd name="connsiteX43" fmla="*/ 2498035 w 3750365"/>
              <a:gd name="connsiteY43" fmla="*/ 66261 h 417443"/>
              <a:gd name="connsiteX44" fmla="*/ 2517913 w 3750365"/>
              <a:gd name="connsiteY44" fmla="*/ 59635 h 417443"/>
              <a:gd name="connsiteX45" fmla="*/ 2537791 w 3750365"/>
              <a:gd name="connsiteY45" fmla="*/ 46383 h 417443"/>
              <a:gd name="connsiteX46" fmla="*/ 2577548 w 3750365"/>
              <a:gd name="connsiteY46" fmla="*/ 33130 h 417443"/>
              <a:gd name="connsiteX47" fmla="*/ 2597426 w 3750365"/>
              <a:gd name="connsiteY47" fmla="*/ 26504 h 417443"/>
              <a:gd name="connsiteX48" fmla="*/ 2637182 w 3750365"/>
              <a:gd name="connsiteY48" fmla="*/ 19878 h 417443"/>
              <a:gd name="connsiteX49" fmla="*/ 2670313 w 3750365"/>
              <a:gd name="connsiteY49" fmla="*/ 13252 h 417443"/>
              <a:gd name="connsiteX50" fmla="*/ 3697356 w 3750365"/>
              <a:gd name="connsiteY50" fmla="*/ 6626 h 417443"/>
              <a:gd name="connsiteX51" fmla="*/ 3750365 w 3750365"/>
              <a:gd name="connsiteY51" fmla="*/ 0 h 41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750365" h="417443">
                <a:moveTo>
                  <a:pt x="0" y="417443"/>
                </a:moveTo>
                <a:cubicBezTo>
                  <a:pt x="11043" y="413026"/>
                  <a:pt x="21846" y="407952"/>
                  <a:pt x="33130" y="404191"/>
                </a:cubicBezTo>
                <a:cubicBezTo>
                  <a:pt x="41770" y="401311"/>
                  <a:pt x="51264" y="401152"/>
                  <a:pt x="59635" y="397565"/>
                </a:cubicBezTo>
                <a:cubicBezTo>
                  <a:pt x="66955" y="394428"/>
                  <a:pt x="72029" y="387034"/>
                  <a:pt x="79513" y="384313"/>
                </a:cubicBezTo>
                <a:cubicBezTo>
                  <a:pt x="96630" y="378089"/>
                  <a:pt x="114852" y="375478"/>
                  <a:pt x="132522" y="371061"/>
                </a:cubicBezTo>
                <a:lnTo>
                  <a:pt x="159026" y="364435"/>
                </a:lnTo>
                <a:lnTo>
                  <a:pt x="185530" y="357809"/>
                </a:lnTo>
                <a:cubicBezTo>
                  <a:pt x="194365" y="355600"/>
                  <a:pt x="203395" y="354063"/>
                  <a:pt x="212035" y="351183"/>
                </a:cubicBezTo>
                <a:cubicBezTo>
                  <a:pt x="218661" y="348974"/>
                  <a:pt x="225137" y="346251"/>
                  <a:pt x="231913" y="344557"/>
                </a:cubicBezTo>
                <a:cubicBezTo>
                  <a:pt x="250449" y="339923"/>
                  <a:pt x="287061" y="334260"/>
                  <a:pt x="304800" y="331304"/>
                </a:cubicBezTo>
                <a:lnTo>
                  <a:pt x="583095" y="337930"/>
                </a:lnTo>
                <a:cubicBezTo>
                  <a:pt x="598700" y="338567"/>
                  <a:pt x="614163" y="341494"/>
                  <a:pt x="629478" y="344557"/>
                </a:cubicBezTo>
                <a:cubicBezTo>
                  <a:pt x="636327" y="345927"/>
                  <a:pt x="642388" y="350702"/>
                  <a:pt x="649356" y="351183"/>
                </a:cubicBezTo>
                <a:cubicBezTo>
                  <a:pt x="706689" y="355137"/>
                  <a:pt x="764209" y="355600"/>
                  <a:pt x="821635" y="357809"/>
                </a:cubicBezTo>
                <a:cubicBezTo>
                  <a:pt x="828261" y="360018"/>
                  <a:pt x="834973" y="361983"/>
                  <a:pt x="841513" y="364435"/>
                </a:cubicBezTo>
                <a:cubicBezTo>
                  <a:pt x="852650" y="368611"/>
                  <a:pt x="863251" y="374269"/>
                  <a:pt x="874643" y="377687"/>
                </a:cubicBezTo>
                <a:cubicBezTo>
                  <a:pt x="885430" y="380923"/>
                  <a:pt x="896678" y="382383"/>
                  <a:pt x="907774" y="384313"/>
                </a:cubicBezTo>
                <a:cubicBezTo>
                  <a:pt x="947483" y="391219"/>
                  <a:pt x="986786" y="402227"/>
                  <a:pt x="1027043" y="404191"/>
                </a:cubicBezTo>
                <a:lnTo>
                  <a:pt x="1298713" y="417443"/>
                </a:lnTo>
                <a:lnTo>
                  <a:pt x="1391478" y="410817"/>
                </a:lnTo>
                <a:cubicBezTo>
                  <a:pt x="1435701" y="406915"/>
                  <a:pt x="1479674" y="400028"/>
                  <a:pt x="1524000" y="397565"/>
                </a:cubicBezTo>
                <a:lnTo>
                  <a:pt x="1643269" y="390939"/>
                </a:lnTo>
                <a:cubicBezTo>
                  <a:pt x="1665356" y="386522"/>
                  <a:pt x="1689383" y="387760"/>
                  <a:pt x="1709530" y="377687"/>
                </a:cubicBezTo>
                <a:cubicBezTo>
                  <a:pt x="1718365" y="373270"/>
                  <a:pt x="1726349" y="366372"/>
                  <a:pt x="1736035" y="364435"/>
                </a:cubicBezTo>
                <a:cubicBezTo>
                  <a:pt x="1759957" y="359651"/>
                  <a:pt x="1784626" y="360018"/>
                  <a:pt x="1808922" y="357809"/>
                </a:cubicBezTo>
                <a:cubicBezTo>
                  <a:pt x="1891740" y="337104"/>
                  <a:pt x="1788792" y="363561"/>
                  <a:pt x="1855304" y="344557"/>
                </a:cubicBezTo>
                <a:cubicBezTo>
                  <a:pt x="1864061" y="342055"/>
                  <a:pt x="1873052" y="340432"/>
                  <a:pt x="1881809" y="337930"/>
                </a:cubicBezTo>
                <a:cubicBezTo>
                  <a:pt x="1888525" y="336011"/>
                  <a:pt x="1894949" y="333142"/>
                  <a:pt x="1901687" y="331304"/>
                </a:cubicBezTo>
                <a:cubicBezTo>
                  <a:pt x="1919258" y="326512"/>
                  <a:pt x="1937026" y="322469"/>
                  <a:pt x="1954695" y="318052"/>
                </a:cubicBezTo>
                <a:lnTo>
                  <a:pt x="1981200" y="311426"/>
                </a:lnTo>
                <a:cubicBezTo>
                  <a:pt x="1994452" y="304800"/>
                  <a:pt x="2008251" y="299171"/>
                  <a:pt x="2020956" y="291548"/>
                </a:cubicBezTo>
                <a:cubicBezTo>
                  <a:pt x="2030426" y="285866"/>
                  <a:pt x="2037583" y="276609"/>
                  <a:pt x="2047461" y="271670"/>
                </a:cubicBezTo>
                <a:cubicBezTo>
                  <a:pt x="2070895" y="259953"/>
                  <a:pt x="2089939" y="258926"/>
                  <a:pt x="2113722" y="251791"/>
                </a:cubicBezTo>
                <a:cubicBezTo>
                  <a:pt x="2127102" y="247777"/>
                  <a:pt x="2141855" y="246288"/>
                  <a:pt x="2153478" y="238539"/>
                </a:cubicBezTo>
                <a:cubicBezTo>
                  <a:pt x="2180933" y="220235"/>
                  <a:pt x="2165630" y="227218"/>
                  <a:pt x="2199861" y="218661"/>
                </a:cubicBezTo>
                <a:cubicBezTo>
                  <a:pt x="2238863" y="199160"/>
                  <a:pt x="2216989" y="208535"/>
                  <a:pt x="2266122" y="192157"/>
                </a:cubicBezTo>
                <a:cubicBezTo>
                  <a:pt x="2272748" y="189948"/>
                  <a:pt x="2280189" y="189404"/>
                  <a:pt x="2286000" y="185530"/>
                </a:cubicBezTo>
                <a:cubicBezTo>
                  <a:pt x="2292626" y="181113"/>
                  <a:pt x="2298755" y="175839"/>
                  <a:pt x="2305878" y="172278"/>
                </a:cubicBezTo>
                <a:cubicBezTo>
                  <a:pt x="2320923" y="164756"/>
                  <a:pt x="2336643" y="158647"/>
                  <a:pt x="2352261" y="152400"/>
                </a:cubicBezTo>
                <a:cubicBezTo>
                  <a:pt x="2358746" y="149806"/>
                  <a:pt x="2365719" y="148525"/>
                  <a:pt x="2372139" y="145774"/>
                </a:cubicBezTo>
                <a:cubicBezTo>
                  <a:pt x="2453424" y="110938"/>
                  <a:pt x="2352000" y="152532"/>
                  <a:pt x="2418522" y="119270"/>
                </a:cubicBezTo>
                <a:cubicBezTo>
                  <a:pt x="2424769" y="116146"/>
                  <a:pt x="2431774" y="114852"/>
                  <a:pt x="2438400" y="112643"/>
                </a:cubicBezTo>
                <a:cubicBezTo>
                  <a:pt x="2463258" y="75356"/>
                  <a:pt x="2436777" y="106944"/>
                  <a:pt x="2484782" y="79513"/>
                </a:cubicBezTo>
                <a:cubicBezTo>
                  <a:pt x="2490206" y="76414"/>
                  <a:pt x="2492678" y="69475"/>
                  <a:pt x="2498035" y="66261"/>
                </a:cubicBezTo>
                <a:cubicBezTo>
                  <a:pt x="2504024" y="62668"/>
                  <a:pt x="2511666" y="62759"/>
                  <a:pt x="2517913" y="59635"/>
                </a:cubicBezTo>
                <a:cubicBezTo>
                  <a:pt x="2525036" y="56074"/>
                  <a:pt x="2530514" y="49617"/>
                  <a:pt x="2537791" y="46383"/>
                </a:cubicBezTo>
                <a:cubicBezTo>
                  <a:pt x="2550556" y="40709"/>
                  <a:pt x="2564296" y="37548"/>
                  <a:pt x="2577548" y="33130"/>
                </a:cubicBezTo>
                <a:cubicBezTo>
                  <a:pt x="2584174" y="30921"/>
                  <a:pt x="2590537" y="27652"/>
                  <a:pt x="2597426" y="26504"/>
                </a:cubicBezTo>
                <a:lnTo>
                  <a:pt x="2637182" y="19878"/>
                </a:lnTo>
                <a:cubicBezTo>
                  <a:pt x="2648263" y="17863"/>
                  <a:pt x="2659052" y="13393"/>
                  <a:pt x="2670313" y="13252"/>
                </a:cubicBezTo>
                <a:lnTo>
                  <a:pt x="3697356" y="6626"/>
                </a:lnTo>
                <a:lnTo>
                  <a:pt x="3750365" y="0"/>
                </a:ln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FBDDB24-05A9-465F-BAD8-165FA2269574}"/>
              </a:ext>
            </a:extLst>
          </p:cNvPr>
          <p:cNvSpPr/>
          <p:nvPr/>
        </p:nvSpPr>
        <p:spPr>
          <a:xfrm>
            <a:off x="7129670" y="2405270"/>
            <a:ext cx="3909391" cy="755793"/>
          </a:xfrm>
          <a:custGeom>
            <a:avLst/>
            <a:gdLst>
              <a:gd name="connsiteX0" fmla="*/ 0 w 3909391"/>
              <a:gd name="connsiteY0" fmla="*/ 33131 h 755793"/>
              <a:gd name="connsiteX1" fmla="*/ 66260 w 3909391"/>
              <a:gd name="connsiteY1" fmla="*/ 19879 h 755793"/>
              <a:gd name="connsiteX2" fmla="*/ 106017 w 3909391"/>
              <a:gd name="connsiteY2" fmla="*/ 13253 h 755793"/>
              <a:gd name="connsiteX3" fmla="*/ 139147 w 3909391"/>
              <a:gd name="connsiteY3" fmla="*/ 6627 h 755793"/>
              <a:gd name="connsiteX4" fmla="*/ 258417 w 3909391"/>
              <a:gd name="connsiteY4" fmla="*/ 0 h 755793"/>
              <a:gd name="connsiteX5" fmla="*/ 536713 w 3909391"/>
              <a:gd name="connsiteY5" fmla="*/ 6627 h 755793"/>
              <a:gd name="connsiteX6" fmla="*/ 602974 w 3909391"/>
              <a:gd name="connsiteY6" fmla="*/ 13253 h 755793"/>
              <a:gd name="connsiteX7" fmla="*/ 662608 w 3909391"/>
              <a:gd name="connsiteY7" fmla="*/ 26505 h 755793"/>
              <a:gd name="connsiteX8" fmla="*/ 695739 w 3909391"/>
              <a:gd name="connsiteY8" fmla="*/ 33131 h 755793"/>
              <a:gd name="connsiteX9" fmla="*/ 821634 w 3909391"/>
              <a:gd name="connsiteY9" fmla="*/ 46383 h 755793"/>
              <a:gd name="connsiteX10" fmla="*/ 887895 w 3909391"/>
              <a:gd name="connsiteY10" fmla="*/ 66261 h 755793"/>
              <a:gd name="connsiteX11" fmla="*/ 1027043 w 3909391"/>
              <a:gd name="connsiteY11" fmla="*/ 72887 h 755793"/>
              <a:gd name="connsiteX12" fmla="*/ 1205947 w 3909391"/>
              <a:gd name="connsiteY12" fmla="*/ 79513 h 755793"/>
              <a:gd name="connsiteX13" fmla="*/ 1305339 w 3909391"/>
              <a:gd name="connsiteY13" fmla="*/ 92766 h 755793"/>
              <a:gd name="connsiteX14" fmla="*/ 1364974 w 3909391"/>
              <a:gd name="connsiteY14" fmla="*/ 112644 h 755793"/>
              <a:gd name="connsiteX15" fmla="*/ 1404730 w 3909391"/>
              <a:gd name="connsiteY15" fmla="*/ 139148 h 755793"/>
              <a:gd name="connsiteX16" fmla="*/ 1424608 w 3909391"/>
              <a:gd name="connsiteY16" fmla="*/ 152400 h 755793"/>
              <a:gd name="connsiteX17" fmla="*/ 1464365 w 3909391"/>
              <a:gd name="connsiteY17" fmla="*/ 172279 h 755793"/>
              <a:gd name="connsiteX18" fmla="*/ 1484243 w 3909391"/>
              <a:gd name="connsiteY18" fmla="*/ 178905 h 755793"/>
              <a:gd name="connsiteX19" fmla="*/ 1524000 w 3909391"/>
              <a:gd name="connsiteY19" fmla="*/ 205409 h 755793"/>
              <a:gd name="connsiteX20" fmla="*/ 1563756 w 3909391"/>
              <a:gd name="connsiteY20" fmla="*/ 245166 h 755793"/>
              <a:gd name="connsiteX21" fmla="*/ 1616765 w 3909391"/>
              <a:gd name="connsiteY21" fmla="*/ 271670 h 755793"/>
              <a:gd name="connsiteX22" fmla="*/ 1656521 w 3909391"/>
              <a:gd name="connsiteY22" fmla="*/ 298174 h 755793"/>
              <a:gd name="connsiteX23" fmla="*/ 1696278 w 3909391"/>
              <a:gd name="connsiteY23" fmla="*/ 324679 h 755793"/>
              <a:gd name="connsiteX24" fmla="*/ 1716156 w 3909391"/>
              <a:gd name="connsiteY24" fmla="*/ 337931 h 755793"/>
              <a:gd name="connsiteX25" fmla="*/ 1736034 w 3909391"/>
              <a:gd name="connsiteY25" fmla="*/ 351183 h 755793"/>
              <a:gd name="connsiteX26" fmla="*/ 1775791 w 3909391"/>
              <a:gd name="connsiteY26" fmla="*/ 384313 h 755793"/>
              <a:gd name="connsiteX27" fmla="*/ 1789043 w 3909391"/>
              <a:gd name="connsiteY27" fmla="*/ 397566 h 755793"/>
              <a:gd name="connsiteX28" fmla="*/ 1848678 w 3909391"/>
              <a:gd name="connsiteY28" fmla="*/ 450574 h 755793"/>
              <a:gd name="connsiteX29" fmla="*/ 1908313 w 3909391"/>
              <a:gd name="connsiteY29" fmla="*/ 523461 h 755793"/>
              <a:gd name="connsiteX30" fmla="*/ 1928191 w 3909391"/>
              <a:gd name="connsiteY30" fmla="*/ 543340 h 755793"/>
              <a:gd name="connsiteX31" fmla="*/ 1954695 w 3909391"/>
              <a:gd name="connsiteY31" fmla="*/ 563218 h 755793"/>
              <a:gd name="connsiteX32" fmla="*/ 1987826 w 3909391"/>
              <a:gd name="connsiteY32" fmla="*/ 583096 h 755793"/>
              <a:gd name="connsiteX33" fmla="*/ 2007704 w 3909391"/>
              <a:gd name="connsiteY33" fmla="*/ 602974 h 755793"/>
              <a:gd name="connsiteX34" fmla="*/ 2100469 w 3909391"/>
              <a:gd name="connsiteY34" fmla="*/ 622853 h 755793"/>
              <a:gd name="connsiteX35" fmla="*/ 2133600 w 3909391"/>
              <a:gd name="connsiteY35" fmla="*/ 642731 h 755793"/>
              <a:gd name="connsiteX36" fmla="*/ 2153478 w 3909391"/>
              <a:gd name="connsiteY36" fmla="*/ 649357 h 755793"/>
              <a:gd name="connsiteX37" fmla="*/ 2173356 w 3909391"/>
              <a:gd name="connsiteY37" fmla="*/ 662609 h 755793"/>
              <a:gd name="connsiteX38" fmla="*/ 2226365 w 3909391"/>
              <a:gd name="connsiteY38" fmla="*/ 675861 h 755793"/>
              <a:gd name="connsiteX39" fmla="*/ 2252869 w 3909391"/>
              <a:gd name="connsiteY39" fmla="*/ 682487 h 755793"/>
              <a:gd name="connsiteX40" fmla="*/ 2438400 w 3909391"/>
              <a:gd name="connsiteY40" fmla="*/ 675861 h 755793"/>
              <a:gd name="connsiteX41" fmla="*/ 2498034 w 3909391"/>
              <a:gd name="connsiteY41" fmla="*/ 662609 h 755793"/>
              <a:gd name="connsiteX42" fmla="*/ 2623930 w 3909391"/>
              <a:gd name="connsiteY42" fmla="*/ 669235 h 755793"/>
              <a:gd name="connsiteX43" fmla="*/ 2710069 w 3909391"/>
              <a:gd name="connsiteY43" fmla="*/ 689113 h 755793"/>
              <a:gd name="connsiteX44" fmla="*/ 2743200 w 3909391"/>
              <a:gd name="connsiteY44" fmla="*/ 695740 h 755793"/>
              <a:gd name="connsiteX45" fmla="*/ 2816087 w 3909391"/>
              <a:gd name="connsiteY45" fmla="*/ 722244 h 755793"/>
              <a:gd name="connsiteX46" fmla="*/ 2862469 w 3909391"/>
              <a:gd name="connsiteY46" fmla="*/ 728870 h 755793"/>
              <a:gd name="connsiteX47" fmla="*/ 2895600 w 3909391"/>
              <a:gd name="connsiteY47" fmla="*/ 735496 h 755793"/>
              <a:gd name="connsiteX48" fmla="*/ 2928730 w 3909391"/>
              <a:gd name="connsiteY48" fmla="*/ 748748 h 755793"/>
              <a:gd name="connsiteX49" fmla="*/ 3101008 w 3909391"/>
              <a:gd name="connsiteY49" fmla="*/ 748748 h 755793"/>
              <a:gd name="connsiteX50" fmla="*/ 3260034 w 3909391"/>
              <a:gd name="connsiteY50" fmla="*/ 708992 h 755793"/>
              <a:gd name="connsiteX51" fmla="*/ 3306417 w 3909391"/>
              <a:gd name="connsiteY51" fmla="*/ 695740 h 755793"/>
              <a:gd name="connsiteX52" fmla="*/ 3849756 w 3909391"/>
              <a:gd name="connsiteY52" fmla="*/ 682487 h 755793"/>
              <a:gd name="connsiteX53" fmla="*/ 3909391 w 3909391"/>
              <a:gd name="connsiteY53" fmla="*/ 669235 h 75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9391" h="755793">
                <a:moveTo>
                  <a:pt x="0" y="33131"/>
                </a:moveTo>
                <a:cubicBezTo>
                  <a:pt x="136246" y="10423"/>
                  <a:pt x="-32593" y="39649"/>
                  <a:pt x="66260" y="19879"/>
                </a:cubicBezTo>
                <a:cubicBezTo>
                  <a:pt x="79434" y="17244"/>
                  <a:pt x="92799" y="15656"/>
                  <a:pt x="106017" y="13253"/>
                </a:cubicBezTo>
                <a:cubicBezTo>
                  <a:pt x="117097" y="11238"/>
                  <a:pt x="127927" y="7603"/>
                  <a:pt x="139147" y="6627"/>
                </a:cubicBezTo>
                <a:cubicBezTo>
                  <a:pt x="178815" y="3177"/>
                  <a:pt x="218660" y="2209"/>
                  <a:pt x="258417" y="0"/>
                </a:cubicBezTo>
                <a:lnTo>
                  <a:pt x="536713" y="6627"/>
                </a:lnTo>
                <a:cubicBezTo>
                  <a:pt x="558894" y="7480"/>
                  <a:pt x="580972" y="10319"/>
                  <a:pt x="602974" y="13253"/>
                </a:cubicBezTo>
                <a:cubicBezTo>
                  <a:pt x="627955" y="16584"/>
                  <a:pt x="638988" y="21256"/>
                  <a:pt x="662608" y="26505"/>
                </a:cubicBezTo>
                <a:cubicBezTo>
                  <a:pt x="673602" y="28948"/>
                  <a:pt x="684658" y="31116"/>
                  <a:pt x="695739" y="33131"/>
                </a:cubicBezTo>
                <a:cubicBezTo>
                  <a:pt x="754057" y="43734"/>
                  <a:pt x="743201" y="40350"/>
                  <a:pt x="821634" y="46383"/>
                </a:cubicBezTo>
                <a:cubicBezTo>
                  <a:pt x="828796" y="48770"/>
                  <a:pt x="874720" y="65207"/>
                  <a:pt x="887895" y="66261"/>
                </a:cubicBezTo>
                <a:cubicBezTo>
                  <a:pt x="934182" y="69964"/>
                  <a:pt x="980648" y="70954"/>
                  <a:pt x="1027043" y="72887"/>
                </a:cubicBezTo>
                <a:lnTo>
                  <a:pt x="1205947" y="79513"/>
                </a:lnTo>
                <a:cubicBezTo>
                  <a:pt x="1221582" y="81077"/>
                  <a:pt x="1281814" y="84925"/>
                  <a:pt x="1305339" y="92766"/>
                </a:cubicBezTo>
                <a:cubicBezTo>
                  <a:pt x="1387639" y="120199"/>
                  <a:pt x="1270023" y="93654"/>
                  <a:pt x="1364974" y="112644"/>
                </a:cubicBezTo>
                <a:lnTo>
                  <a:pt x="1404730" y="139148"/>
                </a:lnTo>
                <a:cubicBezTo>
                  <a:pt x="1411356" y="143565"/>
                  <a:pt x="1417053" y="149882"/>
                  <a:pt x="1424608" y="152400"/>
                </a:cubicBezTo>
                <a:cubicBezTo>
                  <a:pt x="1474579" y="169059"/>
                  <a:pt x="1412980" y="146587"/>
                  <a:pt x="1464365" y="172279"/>
                </a:cubicBezTo>
                <a:cubicBezTo>
                  <a:pt x="1470612" y="175403"/>
                  <a:pt x="1478137" y="175513"/>
                  <a:pt x="1484243" y="178905"/>
                </a:cubicBezTo>
                <a:cubicBezTo>
                  <a:pt x="1498166" y="186640"/>
                  <a:pt x="1512738" y="194147"/>
                  <a:pt x="1524000" y="205409"/>
                </a:cubicBezTo>
                <a:cubicBezTo>
                  <a:pt x="1537252" y="218661"/>
                  <a:pt x="1545976" y="239239"/>
                  <a:pt x="1563756" y="245166"/>
                </a:cubicBezTo>
                <a:cubicBezTo>
                  <a:pt x="1593305" y="255016"/>
                  <a:pt x="1582341" y="249764"/>
                  <a:pt x="1616765" y="271670"/>
                </a:cubicBezTo>
                <a:cubicBezTo>
                  <a:pt x="1630202" y="280221"/>
                  <a:pt x="1643269" y="289339"/>
                  <a:pt x="1656521" y="298174"/>
                </a:cubicBezTo>
                <a:lnTo>
                  <a:pt x="1696278" y="324679"/>
                </a:lnTo>
                <a:lnTo>
                  <a:pt x="1716156" y="337931"/>
                </a:lnTo>
                <a:lnTo>
                  <a:pt x="1736034" y="351183"/>
                </a:lnTo>
                <a:cubicBezTo>
                  <a:pt x="1760190" y="387415"/>
                  <a:pt x="1735437" y="357409"/>
                  <a:pt x="1775791" y="384313"/>
                </a:cubicBezTo>
                <a:cubicBezTo>
                  <a:pt x="1780989" y="387778"/>
                  <a:pt x="1784165" y="393663"/>
                  <a:pt x="1789043" y="397566"/>
                </a:cubicBezTo>
                <a:cubicBezTo>
                  <a:pt x="1817495" y="420329"/>
                  <a:pt x="1819809" y="407270"/>
                  <a:pt x="1848678" y="450574"/>
                </a:cubicBezTo>
                <a:cubicBezTo>
                  <a:pt x="1883848" y="503330"/>
                  <a:pt x="1863917" y="479065"/>
                  <a:pt x="1908313" y="523461"/>
                </a:cubicBezTo>
                <a:cubicBezTo>
                  <a:pt x="1914939" y="530087"/>
                  <a:pt x="1920694" y="537718"/>
                  <a:pt x="1928191" y="543340"/>
                </a:cubicBezTo>
                <a:cubicBezTo>
                  <a:pt x="1937026" y="549966"/>
                  <a:pt x="1945506" y="557092"/>
                  <a:pt x="1954695" y="563218"/>
                </a:cubicBezTo>
                <a:cubicBezTo>
                  <a:pt x="1965411" y="570362"/>
                  <a:pt x="1977523" y="575369"/>
                  <a:pt x="1987826" y="583096"/>
                </a:cubicBezTo>
                <a:cubicBezTo>
                  <a:pt x="1995323" y="588718"/>
                  <a:pt x="1999173" y="599096"/>
                  <a:pt x="2007704" y="602974"/>
                </a:cubicBezTo>
                <a:cubicBezTo>
                  <a:pt x="2026824" y="611665"/>
                  <a:pt x="2077358" y="619001"/>
                  <a:pt x="2100469" y="622853"/>
                </a:cubicBezTo>
                <a:cubicBezTo>
                  <a:pt x="2111513" y="629479"/>
                  <a:pt x="2122081" y="636971"/>
                  <a:pt x="2133600" y="642731"/>
                </a:cubicBezTo>
                <a:cubicBezTo>
                  <a:pt x="2139847" y="645854"/>
                  <a:pt x="2147231" y="646233"/>
                  <a:pt x="2153478" y="649357"/>
                </a:cubicBezTo>
                <a:cubicBezTo>
                  <a:pt x="2160601" y="652918"/>
                  <a:pt x="2165872" y="659888"/>
                  <a:pt x="2173356" y="662609"/>
                </a:cubicBezTo>
                <a:cubicBezTo>
                  <a:pt x="2190473" y="668833"/>
                  <a:pt x="2208695" y="671444"/>
                  <a:pt x="2226365" y="675861"/>
                </a:cubicBezTo>
                <a:lnTo>
                  <a:pt x="2252869" y="682487"/>
                </a:lnTo>
                <a:cubicBezTo>
                  <a:pt x="2314713" y="680278"/>
                  <a:pt x="2376630" y="679605"/>
                  <a:pt x="2438400" y="675861"/>
                </a:cubicBezTo>
                <a:cubicBezTo>
                  <a:pt x="2449504" y="675188"/>
                  <a:pt x="2485635" y="665709"/>
                  <a:pt x="2498034" y="662609"/>
                </a:cubicBezTo>
                <a:cubicBezTo>
                  <a:pt x="2539999" y="664818"/>
                  <a:pt x="2582052" y="665745"/>
                  <a:pt x="2623930" y="669235"/>
                </a:cubicBezTo>
                <a:cubicBezTo>
                  <a:pt x="2639726" y="670551"/>
                  <a:pt x="2703051" y="687493"/>
                  <a:pt x="2710069" y="689113"/>
                </a:cubicBezTo>
                <a:cubicBezTo>
                  <a:pt x="2721043" y="691646"/>
                  <a:pt x="2732450" y="692381"/>
                  <a:pt x="2743200" y="695740"/>
                </a:cubicBezTo>
                <a:cubicBezTo>
                  <a:pt x="2767875" y="703451"/>
                  <a:pt x="2791178" y="715325"/>
                  <a:pt x="2816087" y="722244"/>
                </a:cubicBezTo>
                <a:cubicBezTo>
                  <a:pt x="2831135" y="726424"/>
                  <a:pt x="2847064" y="726303"/>
                  <a:pt x="2862469" y="728870"/>
                </a:cubicBezTo>
                <a:cubicBezTo>
                  <a:pt x="2873578" y="730721"/>
                  <a:pt x="2884556" y="733287"/>
                  <a:pt x="2895600" y="735496"/>
                </a:cubicBezTo>
                <a:cubicBezTo>
                  <a:pt x="2906643" y="739913"/>
                  <a:pt x="2917191" y="745863"/>
                  <a:pt x="2928730" y="748748"/>
                </a:cubicBezTo>
                <a:cubicBezTo>
                  <a:pt x="2985564" y="762956"/>
                  <a:pt x="3043331" y="751784"/>
                  <a:pt x="3101008" y="748748"/>
                </a:cubicBezTo>
                <a:cubicBezTo>
                  <a:pt x="3179974" y="731200"/>
                  <a:pt x="3164777" y="735452"/>
                  <a:pt x="3260034" y="708992"/>
                </a:cubicBezTo>
                <a:cubicBezTo>
                  <a:pt x="3272467" y="705539"/>
                  <a:pt x="3294109" y="696169"/>
                  <a:pt x="3306417" y="695740"/>
                </a:cubicBezTo>
                <a:cubicBezTo>
                  <a:pt x="3487474" y="689424"/>
                  <a:pt x="3668643" y="686905"/>
                  <a:pt x="3849756" y="682487"/>
                </a:cubicBezTo>
                <a:lnTo>
                  <a:pt x="3909391" y="669235"/>
                </a:lnTo>
              </a:path>
            </a:pathLst>
          </a:cu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75A8E24-7DAC-4131-925D-CBE1803BC1A1}"/>
              </a:ext>
            </a:extLst>
          </p:cNvPr>
          <p:cNvSpPr/>
          <p:nvPr/>
        </p:nvSpPr>
        <p:spPr>
          <a:xfrm>
            <a:off x="6924261" y="4386470"/>
            <a:ext cx="4055165" cy="636105"/>
          </a:xfrm>
          <a:custGeom>
            <a:avLst/>
            <a:gdLst>
              <a:gd name="connsiteX0" fmla="*/ 0 w 4055165"/>
              <a:gd name="connsiteY0" fmla="*/ 589722 h 636105"/>
              <a:gd name="connsiteX1" fmla="*/ 165652 w 4055165"/>
              <a:gd name="connsiteY1" fmla="*/ 576470 h 636105"/>
              <a:gd name="connsiteX2" fmla="*/ 212035 w 4055165"/>
              <a:gd name="connsiteY2" fmla="*/ 569844 h 636105"/>
              <a:gd name="connsiteX3" fmla="*/ 417443 w 4055165"/>
              <a:gd name="connsiteY3" fmla="*/ 563218 h 636105"/>
              <a:gd name="connsiteX4" fmla="*/ 1126435 w 4055165"/>
              <a:gd name="connsiteY4" fmla="*/ 556592 h 636105"/>
              <a:gd name="connsiteX5" fmla="*/ 1219200 w 4055165"/>
              <a:gd name="connsiteY5" fmla="*/ 549966 h 636105"/>
              <a:gd name="connsiteX6" fmla="*/ 1245704 w 4055165"/>
              <a:gd name="connsiteY6" fmla="*/ 543340 h 636105"/>
              <a:gd name="connsiteX7" fmla="*/ 1484243 w 4055165"/>
              <a:gd name="connsiteY7" fmla="*/ 530087 h 636105"/>
              <a:gd name="connsiteX8" fmla="*/ 1517374 w 4055165"/>
              <a:gd name="connsiteY8" fmla="*/ 523461 h 636105"/>
              <a:gd name="connsiteX9" fmla="*/ 1543878 w 4055165"/>
              <a:gd name="connsiteY9" fmla="*/ 510209 h 636105"/>
              <a:gd name="connsiteX10" fmla="*/ 1563756 w 4055165"/>
              <a:gd name="connsiteY10" fmla="*/ 503583 h 636105"/>
              <a:gd name="connsiteX11" fmla="*/ 1583635 w 4055165"/>
              <a:gd name="connsiteY11" fmla="*/ 477079 h 636105"/>
              <a:gd name="connsiteX12" fmla="*/ 1603513 w 4055165"/>
              <a:gd name="connsiteY12" fmla="*/ 457200 h 636105"/>
              <a:gd name="connsiteX13" fmla="*/ 1610139 w 4055165"/>
              <a:gd name="connsiteY13" fmla="*/ 437322 h 636105"/>
              <a:gd name="connsiteX14" fmla="*/ 1636643 w 4055165"/>
              <a:gd name="connsiteY14" fmla="*/ 397566 h 636105"/>
              <a:gd name="connsiteX15" fmla="*/ 1649896 w 4055165"/>
              <a:gd name="connsiteY15" fmla="*/ 357809 h 636105"/>
              <a:gd name="connsiteX16" fmla="*/ 1669774 w 4055165"/>
              <a:gd name="connsiteY16" fmla="*/ 337931 h 636105"/>
              <a:gd name="connsiteX17" fmla="*/ 1696278 w 4055165"/>
              <a:gd name="connsiteY17" fmla="*/ 304800 h 636105"/>
              <a:gd name="connsiteX18" fmla="*/ 1722783 w 4055165"/>
              <a:gd name="connsiteY18" fmla="*/ 251792 h 636105"/>
              <a:gd name="connsiteX19" fmla="*/ 1729409 w 4055165"/>
              <a:gd name="connsiteY19" fmla="*/ 231913 h 636105"/>
              <a:gd name="connsiteX20" fmla="*/ 1762539 w 4055165"/>
              <a:gd name="connsiteY20" fmla="*/ 185531 h 636105"/>
              <a:gd name="connsiteX21" fmla="*/ 1782417 w 4055165"/>
              <a:gd name="connsiteY21" fmla="*/ 152400 h 636105"/>
              <a:gd name="connsiteX22" fmla="*/ 1789043 w 4055165"/>
              <a:gd name="connsiteY22" fmla="*/ 132522 h 636105"/>
              <a:gd name="connsiteX23" fmla="*/ 1815548 w 4055165"/>
              <a:gd name="connsiteY23" fmla="*/ 86140 h 636105"/>
              <a:gd name="connsiteX24" fmla="*/ 1848678 w 4055165"/>
              <a:gd name="connsiteY24" fmla="*/ 26505 h 636105"/>
              <a:gd name="connsiteX25" fmla="*/ 1861930 w 4055165"/>
              <a:gd name="connsiteY25" fmla="*/ 6627 h 636105"/>
              <a:gd name="connsiteX26" fmla="*/ 1881809 w 4055165"/>
              <a:gd name="connsiteY26" fmla="*/ 0 h 636105"/>
              <a:gd name="connsiteX27" fmla="*/ 1928191 w 4055165"/>
              <a:gd name="connsiteY27" fmla="*/ 6627 h 636105"/>
              <a:gd name="connsiteX28" fmla="*/ 1948069 w 4055165"/>
              <a:gd name="connsiteY28" fmla="*/ 33131 h 636105"/>
              <a:gd name="connsiteX29" fmla="*/ 1961322 w 4055165"/>
              <a:gd name="connsiteY29" fmla="*/ 46383 h 636105"/>
              <a:gd name="connsiteX30" fmla="*/ 1974574 w 4055165"/>
              <a:gd name="connsiteY30" fmla="*/ 72887 h 636105"/>
              <a:gd name="connsiteX31" fmla="*/ 2007704 w 4055165"/>
              <a:gd name="connsiteY31" fmla="*/ 99392 h 636105"/>
              <a:gd name="connsiteX32" fmla="*/ 2020956 w 4055165"/>
              <a:gd name="connsiteY32" fmla="*/ 119270 h 636105"/>
              <a:gd name="connsiteX33" fmla="*/ 2040835 w 4055165"/>
              <a:gd name="connsiteY33" fmla="*/ 165653 h 636105"/>
              <a:gd name="connsiteX34" fmla="*/ 2073965 w 4055165"/>
              <a:gd name="connsiteY34" fmla="*/ 212035 h 636105"/>
              <a:gd name="connsiteX35" fmla="*/ 2087217 w 4055165"/>
              <a:gd name="connsiteY35" fmla="*/ 238540 h 636105"/>
              <a:gd name="connsiteX36" fmla="*/ 2100469 w 4055165"/>
              <a:gd name="connsiteY36" fmla="*/ 258418 h 636105"/>
              <a:gd name="connsiteX37" fmla="*/ 2107096 w 4055165"/>
              <a:gd name="connsiteY37" fmla="*/ 278296 h 636105"/>
              <a:gd name="connsiteX38" fmla="*/ 2120348 w 4055165"/>
              <a:gd name="connsiteY38" fmla="*/ 337931 h 636105"/>
              <a:gd name="connsiteX39" fmla="*/ 2140226 w 4055165"/>
              <a:gd name="connsiteY39" fmla="*/ 384313 h 636105"/>
              <a:gd name="connsiteX40" fmla="*/ 2146852 w 4055165"/>
              <a:gd name="connsiteY40" fmla="*/ 404192 h 636105"/>
              <a:gd name="connsiteX41" fmla="*/ 2179983 w 4055165"/>
              <a:gd name="connsiteY41" fmla="*/ 437322 h 636105"/>
              <a:gd name="connsiteX42" fmla="*/ 2193235 w 4055165"/>
              <a:gd name="connsiteY42" fmla="*/ 457200 h 636105"/>
              <a:gd name="connsiteX43" fmla="*/ 2206487 w 4055165"/>
              <a:gd name="connsiteY43" fmla="*/ 470453 h 636105"/>
              <a:gd name="connsiteX44" fmla="*/ 2226365 w 4055165"/>
              <a:gd name="connsiteY44" fmla="*/ 477079 h 636105"/>
              <a:gd name="connsiteX45" fmla="*/ 2266122 w 4055165"/>
              <a:gd name="connsiteY45" fmla="*/ 503583 h 636105"/>
              <a:gd name="connsiteX46" fmla="*/ 2325756 w 4055165"/>
              <a:gd name="connsiteY46" fmla="*/ 530087 h 636105"/>
              <a:gd name="connsiteX47" fmla="*/ 2352261 w 4055165"/>
              <a:gd name="connsiteY47" fmla="*/ 536713 h 636105"/>
              <a:gd name="connsiteX48" fmla="*/ 2524539 w 4055165"/>
              <a:gd name="connsiteY48" fmla="*/ 543340 h 636105"/>
              <a:gd name="connsiteX49" fmla="*/ 2769704 w 4055165"/>
              <a:gd name="connsiteY49" fmla="*/ 549966 h 636105"/>
              <a:gd name="connsiteX50" fmla="*/ 2796209 w 4055165"/>
              <a:gd name="connsiteY50" fmla="*/ 556592 h 636105"/>
              <a:gd name="connsiteX51" fmla="*/ 2816087 w 4055165"/>
              <a:gd name="connsiteY51" fmla="*/ 563218 h 636105"/>
              <a:gd name="connsiteX52" fmla="*/ 2915478 w 4055165"/>
              <a:gd name="connsiteY52" fmla="*/ 589722 h 636105"/>
              <a:gd name="connsiteX53" fmla="*/ 2968487 w 4055165"/>
              <a:gd name="connsiteY53" fmla="*/ 616227 h 636105"/>
              <a:gd name="connsiteX54" fmla="*/ 2994991 w 4055165"/>
              <a:gd name="connsiteY54" fmla="*/ 622853 h 636105"/>
              <a:gd name="connsiteX55" fmla="*/ 3034748 w 4055165"/>
              <a:gd name="connsiteY55" fmla="*/ 636105 h 636105"/>
              <a:gd name="connsiteX56" fmla="*/ 3127513 w 4055165"/>
              <a:gd name="connsiteY56" fmla="*/ 629479 h 636105"/>
              <a:gd name="connsiteX57" fmla="*/ 3173896 w 4055165"/>
              <a:gd name="connsiteY57" fmla="*/ 616227 h 636105"/>
              <a:gd name="connsiteX58" fmla="*/ 3260035 w 4055165"/>
              <a:gd name="connsiteY58" fmla="*/ 596348 h 636105"/>
              <a:gd name="connsiteX59" fmla="*/ 3299791 w 4055165"/>
              <a:gd name="connsiteY59" fmla="*/ 583096 h 636105"/>
              <a:gd name="connsiteX60" fmla="*/ 3352800 w 4055165"/>
              <a:gd name="connsiteY60" fmla="*/ 576470 h 636105"/>
              <a:gd name="connsiteX61" fmla="*/ 3392556 w 4055165"/>
              <a:gd name="connsiteY61" fmla="*/ 569844 h 636105"/>
              <a:gd name="connsiteX62" fmla="*/ 3538330 w 4055165"/>
              <a:gd name="connsiteY62" fmla="*/ 556592 h 636105"/>
              <a:gd name="connsiteX63" fmla="*/ 3697356 w 4055165"/>
              <a:gd name="connsiteY63" fmla="*/ 563218 h 636105"/>
              <a:gd name="connsiteX64" fmla="*/ 3763617 w 4055165"/>
              <a:gd name="connsiteY64" fmla="*/ 576470 h 636105"/>
              <a:gd name="connsiteX65" fmla="*/ 3849756 w 4055165"/>
              <a:gd name="connsiteY65" fmla="*/ 589722 h 636105"/>
              <a:gd name="connsiteX66" fmla="*/ 3902765 w 4055165"/>
              <a:gd name="connsiteY66" fmla="*/ 602974 h 636105"/>
              <a:gd name="connsiteX67" fmla="*/ 3995530 w 4055165"/>
              <a:gd name="connsiteY67" fmla="*/ 622853 h 636105"/>
              <a:gd name="connsiteX68" fmla="*/ 4055165 w 4055165"/>
              <a:gd name="connsiteY68" fmla="*/ 629479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055165" h="636105">
                <a:moveTo>
                  <a:pt x="0" y="589722"/>
                </a:moveTo>
                <a:cubicBezTo>
                  <a:pt x="83499" y="573022"/>
                  <a:pt x="-5603" y="589155"/>
                  <a:pt x="165652" y="576470"/>
                </a:cubicBezTo>
                <a:cubicBezTo>
                  <a:pt x="181227" y="575316"/>
                  <a:pt x="196439" y="570665"/>
                  <a:pt x="212035" y="569844"/>
                </a:cubicBezTo>
                <a:cubicBezTo>
                  <a:pt x="280445" y="566244"/>
                  <a:pt x="348945" y="564211"/>
                  <a:pt x="417443" y="563218"/>
                </a:cubicBezTo>
                <a:lnTo>
                  <a:pt x="1126435" y="556592"/>
                </a:lnTo>
                <a:cubicBezTo>
                  <a:pt x="1157357" y="554383"/>
                  <a:pt x="1188389" y="553389"/>
                  <a:pt x="1219200" y="549966"/>
                </a:cubicBezTo>
                <a:cubicBezTo>
                  <a:pt x="1228251" y="548960"/>
                  <a:pt x="1236653" y="544346"/>
                  <a:pt x="1245704" y="543340"/>
                </a:cubicBezTo>
                <a:cubicBezTo>
                  <a:pt x="1301612" y="537128"/>
                  <a:pt x="1441458" y="532032"/>
                  <a:pt x="1484243" y="530087"/>
                </a:cubicBezTo>
                <a:cubicBezTo>
                  <a:pt x="1495287" y="527878"/>
                  <a:pt x="1506690" y="527022"/>
                  <a:pt x="1517374" y="523461"/>
                </a:cubicBezTo>
                <a:cubicBezTo>
                  <a:pt x="1526745" y="520338"/>
                  <a:pt x="1534799" y="514100"/>
                  <a:pt x="1543878" y="510209"/>
                </a:cubicBezTo>
                <a:cubicBezTo>
                  <a:pt x="1550298" y="507458"/>
                  <a:pt x="1557130" y="505792"/>
                  <a:pt x="1563756" y="503583"/>
                </a:cubicBezTo>
                <a:cubicBezTo>
                  <a:pt x="1570382" y="494748"/>
                  <a:pt x="1576448" y="485464"/>
                  <a:pt x="1583635" y="477079"/>
                </a:cubicBezTo>
                <a:cubicBezTo>
                  <a:pt x="1589733" y="469964"/>
                  <a:pt x="1598315" y="464997"/>
                  <a:pt x="1603513" y="457200"/>
                </a:cubicBezTo>
                <a:cubicBezTo>
                  <a:pt x="1607387" y="451389"/>
                  <a:pt x="1606747" y="443427"/>
                  <a:pt x="1610139" y="437322"/>
                </a:cubicBezTo>
                <a:cubicBezTo>
                  <a:pt x="1617874" y="423399"/>
                  <a:pt x="1636643" y="397566"/>
                  <a:pt x="1636643" y="397566"/>
                </a:cubicBezTo>
                <a:cubicBezTo>
                  <a:pt x="1641061" y="384314"/>
                  <a:pt x="1640018" y="367687"/>
                  <a:pt x="1649896" y="357809"/>
                </a:cubicBezTo>
                <a:cubicBezTo>
                  <a:pt x="1656522" y="351183"/>
                  <a:pt x="1663775" y="345130"/>
                  <a:pt x="1669774" y="337931"/>
                </a:cubicBezTo>
                <a:cubicBezTo>
                  <a:pt x="1711577" y="287768"/>
                  <a:pt x="1657716" y="343365"/>
                  <a:pt x="1696278" y="304800"/>
                </a:cubicBezTo>
                <a:cubicBezTo>
                  <a:pt x="1711220" y="259973"/>
                  <a:pt x="1691485" y="314386"/>
                  <a:pt x="1722783" y="251792"/>
                </a:cubicBezTo>
                <a:cubicBezTo>
                  <a:pt x="1725907" y="245545"/>
                  <a:pt x="1725944" y="237977"/>
                  <a:pt x="1729409" y="231913"/>
                </a:cubicBezTo>
                <a:cubicBezTo>
                  <a:pt x="1741416" y="210900"/>
                  <a:pt x="1752283" y="206044"/>
                  <a:pt x="1762539" y="185531"/>
                </a:cubicBezTo>
                <a:cubicBezTo>
                  <a:pt x="1779743" y="151123"/>
                  <a:pt x="1756532" y="178287"/>
                  <a:pt x="1782417" y="152400"/>
                </a:cubicBezTo>
                <a:cubicBezTo>
                  <a:pt x="1784626" y="145774"/>
                  <a:pt x="1785919" y="138769"/>
                  <a:pt x="1789043" y="132522"/>
                </a:cubicBezTo>
                <a:cubicBezTo>
                  <a:pt x="1822310" y="65991"/>
                  <a:pt x="1780707" y="167438"/>
                  <a:pt x="1815548" y="86140"/>
                </a:cubicBezTo>
                <a:cubicBezTo>
                  <a:pt x="1836541" y="37155"/>
                  <a:pt x="1797023" y="103987"/>
                  <a:pt x="1848678" y="26505"/>
                </a:cubicBezTo>
                <a:cubicBezTo>
                  <a:pt x="1853095" y="19879"/>
                  <a:pt x="1854375" y="9145"/>
                  <a:pt x="1861930" y="6627"/>
                </a:cubicBezTo>
                <a:lnTo>
                  <a:pt x="1881809" y="0"/>
                </a:lnTo>
                <a:cubicBezTo>
                  <a:pt x="1897270" y="2209"/>
                  <a:pt x="1914222" y="-358"/>
                  <a:pt x="1928191" y="6627"/>
                </a:cubicBezTo>
                <a:cubicBezTo>
                  <a:pt x="1938068" y="11566"/>
                  <a:pt x="1940999" y="24647"/>
                  <a:pt x="1948069" y="33131"/>
                </a:cubicBezTo>
                <a:cubicBezTo>
                  <a:pt x="1952068" y="37930"/>
                  <a:pt x="1956904" y="41966"/>
                  <a:pt x="1961322" y="46383"/>
                </a:cubicBezTo>
                <a:cubicBezTo>
                  <a:pt x="1965739" y="55218"/>
                  <a:pt x="1969095" y="64668"/>
                  <a:pt x="1974574" y="72887"/>
                </a:cubicBezTo>
                <a:cubicBezTo>
                  <a:pt x="1982128" y="84219"/>
                  <a:pt x="1997068" y="92301"/>
                  <a:pt x="2007704" y="99392"/>
                </a:cubicBezTo>
                <a:cubicBezTo>
                  <a:pt x="2012121" y="106018"/>
                  <a:pt x="2017394" y="112147"/>
                  <a:pt x="2020956" y="119270"/>
                </a:cubicBezTo>
                <a:cubicBezTo>
                  <a:pt x="2058132" y="193618"/>
                  <a:pt x="1985674" y="69120"/>
                  <a:pt x="2040835" y="165653"/>
                </a:cubicBezTo>
                <a:cubicBezTo>
                  <a:pt x="2059524" y="198359"/>
                  <a:pt x="2050264" y="174113"/>
                  <a:pt x="2073965" y="212035"/>
                </a:cubicBezTo>
                <a:cubicBezTo>
                  <a:pt x="2079200" y="220411"/>
                  <a:pt x="2082316" y="229964"/>
                  <a:pt x="2087217" y="238540"/>
                </a:cubicBezTo>
                <a:cubicBezTo>
                  <a:pt x="2091168" y="245454"/>
                  <a:pt x="2096907" y="251295"/>
                  <a:pt x="2100469" y="258418"/>
                </a:cubicBezTo>
                <a:cubicBezTo>
                  <a:pt x="2103593" y="264665"/>
                  <a:pt x="2105177" y="271580"/>
                  <a:pt x="2107096" y="278296"/>
                </a:cubicBezTo>
                <a:cubicBezTo>
                  <a:pt x="2120693" y="325881"/>
                  <a:pt x="2106693" y="283312"/>
                  <a:pt x="2120348" y="337931"/>
                </a:cubicBezTo>
                <a:cubicBezTo>
                  <a:pt x="2126564" y="362794"/>
                  <a:pt x="2128848" y="357764"/>
                  <a:pt x="2140226" y="384313"/>
                </a:cubicBezTo>
                <a:cubicBezTo>
                  <a:pt x="2142977" y="390733"/>
                  <a:pt x="2142661" y="398604"/>
                  <a:pt x="2146852" y="404192"/>
                </a:cubicBezTo>
                <a:cubicBezTo>
                  <a:pt x="2156223" y="416686"/>
                  <a:pt x="2171320" y="424327"/>
                  <a:pt x="2179983" y="437322"/>
                </a:cubicBezTo>
                <a:cubicBezTo>
                  <a:pt x="2184400" y="443948"/>
                  <a:pt x="2188260" y="450982"/>
                  <a:pt x="2193235" y="457200"/>
                </a:cubicBezTo>
                <a:cubicBezTo>
                  <a:pt x="2197138" y="462078"/>
                  <a:pt x="2201130" y="467239"/>
                  <a:pt x="2206487" y="470453"/>
                </a:cubicBezTo>
                <a:cubicBezTo>
                  <a:pt x="2212476" y="474047"/>
                  <a:pt x="2220259" y="473687"/>
                  <a:pt x="2226365" y="477079"/>
                </a:cubicBezTo>
                <a:cubicBezTo>
                  <a:pt x="2240288" y="484814"/>
                  <a:pt x="2252870" y="494748"/>
                  <a:pt x="2266122" y="503583"/>
                </a:cubicBezTo>
                <a:cubicBezTo>
                  <a:pt x="2292229" y="520987"/>
                  <a:pt x="2287907" y="520625"/>
                  <a:pt x="2325756" y="530087"/>
                </a:cubicBezTo>
                <a:cubicBezTo>
                  <a:pt x="2334591" y="532296"/>
                  <a:pt x="2343174" y="536107"/>
                  <a:pt x="2352261" y="536713"/>
                </a:cubicBezTo>
                <a:cubicBezTo>
                  <a:pt x="2409602" y="540536"/>
                  <a:pt x="2467099" y="541516"/>
                  <a:pt x="2524539" y="543340"/>
                </a:cubicBezTo>
                <a:lnTo>
                  <a:pt x="2769704" y="549966"/>
                </a:lnTo>
                <a:cubicBezTo>
                  <a:pt x="2778539" y="552175"/>
                  <a:pt x="2787452" y="554090"/>
                  <a:pt x="2796209" y="556592"/>
                </a:cubicBezTo>
                <a:cubicBezTo>
                  <a:pt x="2802925" y="558511"/>
                  <a:pt x="2809269" y="561703"/>
                  <a:pt x="2816087" y="563218"/>
                </a:cubicBezTo>
                <a:cubicBezTo>
                  <a:pt x="2860750" y="573143"/>
                  <a:pt x="2867681" y="565823"/>
                  <a:pt x="2915478" y="589722"/>
                </a:cubicBezTo>
                <a:cubicBezTo>
                  <a:pt x="2933148" y="598557"/>
                  <a:pt x="2949321" y="611436"/>
                  <a:pt x="2968487" y="616227"/>
                </a:cubicBezTo>
                <a:cubicBezTo>
                  <a:pt x="2977322" y="618436"/>
                  <a:pt x="2986268" y="620236"/>
                  <a:pt x="2994991" y="622853"/>
                </a:cubicBezTo>
                <a:cubicBezTo>
                  <a:pt x="3008371" y="626867"/>
                  <a:pt x="3034748" y="636105"/>
                  <a:pt x="3034748" y="636105"/>
                </a:cubicBezTo>
                <a:cubicBezTo>
                  <a:pt x="3065670" y="633896"/>
                  <a:pt x="3096702" y="632902"/>
                  <a:pt x="3127513" y="629479"/>
                </a:cubicBezTo>
                <a:cubicBezTo>
                  <a:pt x="3149815" y="627001"/>
                  <a:pt x="3153798" y="621252"/>
                  <a:pt x="3173896" y="616227"/>
                </a:cubicBezTo>
                <a:cubicBezTo>
                  <a:pt x="3215932" y="605717"/>
                  <a:pt x="3210580" y="612833"/>
                  <a:pt x="3260035" y="596348"/>
                </a:cubicBezTo>
                <a:cubicBezTo>
                  <a:pt x="3273287" y="591931"/>
                  <a:pt x="3285930" y="584829"/>
                  <a:pt x="3299791" y="583096"/>
                </a:cubicBezTo>
                <a:lnTo>
                  <a:pt x="3352800" y="576470"/>
                </a:lnTo>
                <a:cubicBezTo>
                  <a:pt x="3366100" y="574570"/>
                  <a:pt x="3379239" y="571620"/>
                  <a:pt x="3392556" y="569844"/>
                </a:cubicBezTo>
                <a:cubicBezTo>
                  <a:pt x="3446044" y="562712"/>
                  <a:pt x="3482311" y="560901"/>
                  <a:pt x="3538330" y="556592"/>
                </a:cubicBezTo>
                <a:cubicBezTo>
                  <a:pt x="3591339" y="558801"/>
                  <a:pt x="3644507" y="558555"/>
                  <a:pt x="3697356" y="563218"/>
                </a:cubicBezTo>
                <a:cubicBezTo>
                  <a:pt x="3719793" y="565198"/>
                  <a:pt x="3741319" y="573285"/>
                  <a:pt x="3763617" y="576470"/>
                </a:cubicBezTo>
                <a:cubicBezTo>
                  <a:pt x="3798367" y="581434"/>
                  <a:pt x="3816042" y="583592"/>
                  <a:pt x="3849756" y="589722"/>
                </a:cubicBezTo>
                <a:cubicBezTo>
                  <a:pt x="3905328" y="599826"/>
                  <a:pt x="3862533" y="591479"/>
                  <a:pt x="3902765" y="602974"/>
                </a:cubicBezTo>
                <a:cubicBezTo>
                  <a:pt x="3930969" y="611032"/>
                  <a:pt x="3970184" y="617784"/>
                  <a:pt x="3995530" y="622853"/>
                </a:cubicBezTo>
                <a:cubicBezTo>
                  <a:pt x="4037322" y="631212"/>
                  <a:pt x="4017401" y="629479"/>
                  <a:pt x="4055165" y="62947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013795-8254-4723-99EF-0938D2A198F3}"/>
              </a:ext>
            </a:extLst>
          </p:cNvPr>
          <p:cNvSpPr txBox="1"/>
          <p:nvPr/>
        </p:nvSpPr>
        <p:spPr>
          <a:xfrm rot="16200000">
            <a:off x="5534708" y="4311813"/>
            <a:ext cx="1369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aramond" panose="02020404030301010803" pitchFamily="18" charset="0"/>
              </a:rPr>
              <a:t>Change Point Location </a:t>
            </a:r>
          </a:p>
          <a:p>
            <a:pPr algn="ctr"/>
            <a:r>
              <a:rPr lang="en-US" sz="1000" dirty="0">
                <a:latin typeface="Garamond" panose="02020404030301010803" pitchFamily="18" charset="0"/>
              </a:rPr>
              <a:t>Distribution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3FABC-339A-41CB-AD0B-59029D667BF5}"/>
              </a:ext>
            </a:extLst>
          </p:cNvPr>
          <p:cNvSpPr txBox="1"/>
          <p:nvPr/>
        </p:nvSpPr>
        <p:spPr>
          <a:xfrm rot="16200000">
            <a:off x="5763450" y="2540593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aramond" panose="02020404030301010803" pitchFamily="18" charset="0"/>
              </a:rPr>
              <a:t>Topic Proportions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E24BE5-D8E4-4581-9D97-BE14D3112081}"/>
              </a:ext>
            </a:extLst>
          </p:cNvPr>
          <p:cNvCxnSpPr>
            <a:cxnSpLocks/>
          </p:cNvCxnSpPr>
          <p:nvPr/>
        </p:nvCxnSpPr>
        <p:spPr>
          <a:xfrm flipH="1">
            <a:off x="7361581" y="3339549"/>
            <a:ext cx="1" cy="24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836D0-D781-4460-9BF1-761836904BD2}"/>
              </a:ext>
            </a:extLst>
          </p:cNvPr>
          <p:cNvCxnSpPr>
            <a:cxnSpLocks/>
          </p:cNvCxnSpPr>
          <p:nvPr/>
        </p:nvCxnSpPr>
        <p:spPr>
          <a:xfrm flipH="1">
            <a:off x="8782878" y="3339549"/>
            <a:ext cx="1" cy="24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5CEB69-3C8E-440B-A1CF-91980A448B26}"/>
              </a:ext>
            </a:extLst>
          </p:cNvPr>
          <p:cNvCxnSpPr>
            <a:cxnSpLocks/>
          </p:cNvCxnSpPr>
          <p:nvPr/>
        </p:nvCxnSpPr>
        <p:spPr>
          <a:xfrm flipH="1">
            <a:off x="10230680" y="3338310"/>
            <a:ext cx="1" cy="24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727531-B7A2-465E-AD1C-5CFD9B291AE0}"/>
              </a:ext>
            </a:extLst>
          </p:cNvPr>
          <p:cNvCxnSpPr>
            <a:cxnSpLocks/>
          </p:cNvCxnSpPr>
          <p:nvPr/>
        </p:nvCxnSpPr>
        <p:spPr>
          <a:xfrm flipH="1">
            <a:off x="7361580" y="5103541"/>
            <a:ext cx="1" cy="24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C48FC3-4AD6-4256-B388-DAB7002BF35F}"/>
              </a:ext>
            </a:extLst>
          </p:cNvPr>
          <p:cNvCxnSpPr>
            <a:cxnSpLocks/>
          </p:cNvCxnSpPr>
          <p:nvPr/>
        </p:nvCxnSpPr>
        <p:spPr>
          <a:xfrm flipH="1">
            <a:off x="8782877" y="5103541"/>
            <a:ext cx="1" cy="24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0A1A21-D7CC-4671-A15D-B3B3DDB7D0FD}"/>
              </a:ext>
            </a:extLst>
          </p:cNvPr>
          <p:cNvCxnSpPr>
            <a:cxnSpLocks/>
          </p:cNvCxnSpPr>
          <p:nvPr/>
        </p:nvCxnSpPr>
        <p:spPr>
          <a:xfrm flipH="1">
            <a:off x="10230679" y="5102302"/>
            <a:ext cx="1" cy="24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72C2B50-D793-4FDC-A6B8-16D761588CFF}"/>
              </a:ext>
            </a:extLst>
          </p:cNvPr>
          <p:cNvSpPr txBox="1"/>
          <p:nvPr/>
        </p:nvSpPr>
        <p:spPr>
          <a:xfrm>
            <a:off x="8534251" y="544002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Time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55B520-4F53-4AF4-8057-8262B6C05F3A}"/>
              </a:ext>
            </a:extLst>
          </p:cNvPr>
          <p:cNvCxnSpPr>
            <a:cxnSpLocks/>
          </p:cNvCxnSpPr>
          <p:nvPr/>
        </p:nvCxnSpPr>
        <p:spPr>
          <a:xfrm flipV="1">
            <a:off x="2723322" y="2941983"/>
            <a:ext cx="3295974" cy="1259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94DF40-BA96-41E3-B6FD-736D47879CD5}"/>
              </a:ext>
            </a:extLst>
          </p:cNvPr>
          <p:cNvCxnSpPr>
            <a:cxnSpLocks/>
          </p:cNvCxnSpPr>
          <p:nvPr/>
        </p:nvCxnSpPr>
        <p:spPr>
          <a:xfrm flipV="1">
            <a:off x="4859183" y="3276600"/>
            <a:ext cx="473291" cy="1038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EA8D17C-06D5-481A-AD57-F2960502C28F}"/>
              </a:ext>
            </a:extLst>
          </p:cNvPr>
          <p:cNvSpPr txBox="1"/>
          <p:nvPr/>
        </p:nvSpPr>
        <p:spPr>
          <a:xfrm rot="20308438">
            <a:off x="3601298" y="3274366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Time Series Models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D2D6A-BDE2-4265-9051-B6E29E707BA1}"/>
              </a:ext>
            </a:extLst>
          </p:cNvPr>
          <p:cNvSpPr txBox="1"/>
          <p:nvPr/>
        </p:nvSpPr>
        <p:spPr>
          <a:xfrm>
            <a:off x="3930366" y="4065508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Covariates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188E27-D393-4F65-B8D7-90D2AC06F52B}"/>
              </a:ext>
            </a:extLst>
          </p:cNvPr>
          <p:cNvSpPr txBox="1"/>
          <p:nvPr/>
        </p:nvSpPr>
        <p:spPr>
          <a:xfrm>
            <a:off x="1066524" y="182593"/>
            <a:ext cx="946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Term counts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FBF56-1377-4F14-81BF-E18AC0E45581}"/>
              </a:ext>
            </a:extLst>
          </p:cNvPr>
          <p:cNvSpPr txBox="1"/>
          <p:nvPr/>
        </p:nvSpPr>
        <p:spPr>
          <a:xfrm>
            <a:off x="458426" y="350391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Topic Proportions</a:t>
            </a:r>
          </a:p>
        </p:txBody>
      </p:sp>
    </p:spTree>
    <p:extLst>
      <p:ext uri="{BB962C8B-B14F-4D97-AF65-F5344CB8AC3E}">
        <p14:creationId xmlns:p14="http://schemas.microsoft.com/office/powerpoint/2010/main" val="387352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224</Words>
  <Application>Microsoft Office PowerPoint</Application>
  <PresentationFormat>Widescreen</PresentationFormat>
  <Paragraphs>208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Juniper Simonis</dc:creator>
  <cp:lastModifiedBy>Juniper Simonis</cp:lastModifiedBy>
  <cp:revision>8</cp:revision>
  <dcterms:created xsi:type="dcterms:W3CDTF">2018-11-08T02:28:50Z</dcterms:created>
  <dcterms:modified xsi:type="dcterms:W3CDTF">2018-11-08T05:37:32Z</dcterms:modified>
</cp:coreProperties>
</file>