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13D2-7D08-4420-8ECB-3EBB020AF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6A731-9EF8-4D2D-8E70-0EB5786A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4F94C-4368-4D60-A867-DC9DC3F4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3F09-12EB-4203-B176-C7B0DDC8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6210-49D6-4916-AAF4-1C83E852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03FB-B4A5-415F-802D-F348BAA7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6DF5A-46E6-4C00-9C80-057F39BDC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88DF-F4C5-417F-B904-0C885876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F81F-5F34-4166-A98B-18971B6F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0502-703F-4EFE-8AF9-02FF73DA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EA773-43C9-4FE4-866D-1FD4F2DB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4A00C-E308-4D79-A451-69B8D3C1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A091-0961-44CF-817F-51690F3F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0FA9-03E7-4A74-A3A7-6701A1B5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5F58-D233-47CD-822D-C27808BF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C6CE-E464-457C-AB1F-62072BBA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BE03-FF5F-4B82-BD75-9BA18D9F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7779-FDC1-4339-BF8A-66D10A51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7F5C-D7E7-4584-808B-736F2FA6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800B-88EC-4006-85AA-147A4B7F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8E1C-C097-408C-A2A0-4833464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A28C-6CC0-4457-AF24-7C86D88E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561C-6FE5-4E3F-8889-8204F64D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FFE40-B557-4CE2-BD8C-E959912E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8E49-4C61-43F8-9512-F451AD33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6DD5-8C15-4A3D-8894-09CC5F86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57B7-4E0A-4BD3-B0A2-03E02374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DA71-6408-46E8-9A84-130B3A47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918CF-5AB3-408E-98D1-D1DC3D88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1EA2-5D68-45E8-83C8-1357A69E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0445-3EFF-4754-A27C-654BAFF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C831-F127-4CB3-8C64-77764427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3421-B4E5-43D8-A6CF-86FE249E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2DB9-7EEC-4421-8B25-8A24EE9D4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74E19-D04B-46B1-8DDA-D76E472C3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39E8D-3E2D-4F9A-8511-24ED8E8BC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108C3-884C-4229-BC62-C8484A00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6C8BD-C111-44BF-BF5B-62B169FF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0CEA1-95D1-41B7-8E8D-3515D1FA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71D2-F3BA-4F08-9AF1-117BEEFB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395CC-0980-46F5-84ED-E083FB8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A2625-0C2F-4814-8E55-C5CADD29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787A8-66E2-4F63-8457-AD1B7E26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62683-7522-4CC4-B86A-CEC44333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F5EEE-CE76-49EB-9147-08F16837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357B-D947-4FD8-B60F-FA438002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0AB8-5299-47C4-93A5-9D507D13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880E-90EA-42ED-8A28-EA94C651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19B8A-71B2-4513-AD4C-31509FC2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A8EC-3F2E-4E7F-89CB-82BA7FE1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6CD3-2D8C-4C09-A6AE-4BC1E452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25440-DEAB-4CB0-B8A4-49F8F252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3D2B-8D23-4FB8-9BBF-486464CE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7291B-34BB-4663-9724-56ACFB712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42917-BC04-4632-A056-DAA846BE7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BCCDA-933C-494E-A38F-127F9FBA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EAD01-F2EC-4DF0-9FC6-2649D6DB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63C90-C80B-49F7-8AA3-8CBEE316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0A723-1324-4EE8-8223-2DDBE3B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3FD0-2D95-4E81-A022-B53333F0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0F64-39C3-4802-807F-779031CC5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B1B6-E2CE-40CB-B157-D57B0EE4B3E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B04C-0823-40BF-99AF-58A1EC4F2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1854-167A-40E4-9D3E-D8074EB1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EBB2-A0AD-4D2E-B728-F4B3B99B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B21DA-1778-4754-97E7-E9418490D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38" y="98474"/>
            <a:ext cx="5906086" cy="4724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CE962-9165-4FA2-920C-F8FE0174D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1" t="13538" r="29944" b="14461"/>
          <a:stretch/>
        </p:blipFill>
        <p:spPr>
          <a:xfrm>
            <a:off x="271976" y="98474"/>
            <a:ext cx="5234761" cy="4230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F739B3-5D84-42E6-B680-97BCFFF59EC6}"/>
              </a:ext>
            </a:extLst>
          </p:cNvPr>
          <p:cNvSpPr/>
          <p:nvPr/>
        </p:nvSpPr>
        <p:spPr>
          <a:xfrm>
            <a:off x="6931267" y="1927274"/>
            <a:ext cx="369864" cy="25884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F480B-C186-485E-ADF9-48EB3F597B59}"/>
              </a:ext>
            </a:extLst>
          </p:cNvPr>
          <p:cNvSpPr/>
          <p:nvPr/>
        </p:nvSpPr>
        <p:spPr>
          <a:xfrm>
            <a:off x="8349759" y="1927273"/>
            <a:ext cx="369864" cy="25884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1455B-EE75-407C-BD18-CF0CB8821EFA}"/>
              </a:ext>
            </a:extLst>
          </p:cNvPr>
          <p:cNvSpPr/>
          <p:nvPr/>
        </p:nvSpPr>
        <p:spPr>
          <a:xfrm>
            <a:off x="9328050" y="1927273"/>
            <a:ext cx="337624" cy="25884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3129E-D9EE-4064-9055-DDFABFFCC012}"/>
              </a:ext>
            </a:extLst>
          </p:cNvPr>
          <p:cNvSpPr/>
          <p:nvPr/>
        </p:nvSpPr>
        <p:spPr>
          <a:xfrm>
            <a:off x="271976" y="4633429"/>
            <a:ext cx="337624" cy="379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2C0BC-A912-4869-8C4E-D2E0F2FB893E}"/>
              </a:ext>
            </a:extLst>
          </p:cNvPr>
          <p:cNvSpPr/>
          <p:nvPr/>
        </p:nvSpPr>
        <p:spPr>
          <a:xfrm>
            <a:off x="9523824" y="1927273"/>
            <a:ext cx="337624" cy="25884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D1AC9-26D5-4C92-997C-DCE1C5247AC7}"/>
              </a:ext>
            </a:extLst>
          </p:cNvPr>
          <p:cNvSpPr/>
          <p:nvPr/>
        </p:nvSpPr>
        <p:spPr>
          <a:xfrm>
            <a:off x="271972" y="5256392"/>
            <a:ext cx="337624" cy="3798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E59450-9862-4FF6-9DCA-6184A3E38B56}"/>
              </a:ext>
            </a:extLst>
          </p:cNvPr>
          <p:cNvSpPr/>
          <p:nvPr/>
        </p:nvSpPr>
        <p:spPr>
          <a:xfrm>
            <a:off x="271972" y="5879355"/>
            <a:ext cx="337624" cy="3798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43B97-0FEB-4EB3-9D4A-24F2993A61DF}"/>
              </a:ext>
            </a:extLst>
          </p:cNvPr>
          <p:cNvSpPr txBox="1"/>
          <p:nvPr/>
        </p:nvSpPr>
        <p:spPr>
          <a:xfrm>
            <a:off x="609596" y="4643925"/>
            <a:ext cx="709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tier: Spatial variability (2A-2C) &amp; Inter-annual (Jun/2018 – Jun/2019)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D4AC4-811C-4F6C-8B87-B7147E2BC9D3}"/>
              </a:ext>
            </a:extLst>
          </p:cNvPr>
          <p:cNvSpPr txBox="1"/>
          <p:nvPr/>
        </p:nvSpPr>
        <p:spPr>
          <a:xfrm>
            <a:off x="609596" y="5296362"/>
            <a:ext cx="618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tier: Post disturbance (Barry; Jul/2019 vs Jun/2018-19)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40E37-5D06-46A4-977C-24CEA0EF521E}"/>
              </a:ext>
            </a:extLst>
          </p:cNvPr>
          <p:cNvSpPr txBox="1"/>
          <p:nvPr/>
        </p:nvSpPr>
        <p:spPr>
          <a:xfrm>
            <a:off x="609596" y="5889851"/>
            <a:ext cx="555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tier: Seasonal variability ( Jul/2019 vs Jun/2018-19)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7A5E6B-2BA9-469A-B21F-6BC954E3018D}"/>
              </a:ext>
            </a:extLst>
          </p:cNvPr>
          <p:cNvSpPr/>
          <p:nvPr/>
        </p:nvSpPr>
        <p:spPr>
          <a:xfrm>
            <a:off x="10714302" y="1927272"/>
            <a:ext cx="337624" cy="25884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Junker</dc:creator>
  <cp:lastModifiedBy>Jim Junker</cp:lastModifiedBy>
  <cp:revision>4</cp:revision>
  <dcterms:created xsi:type="dcterms:W3CDTF">2019-11-22T03:07:26Z</dcterms:created>
  <dcterms:modified xsi:type="dcterms:W3CDTF">2019-11-22T14:20:15Z</dcterms:modified>
</cp:coreProperties>
</file>