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1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1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5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4E25-17B7-4C00-B9F0-A432DA310228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9411-3808-4D43-A551-297DED20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4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83744"/>
              </p:ext>
            </p:extLst>
          </p:nvPr>
        </p:nvGraphicFramePr>
        <p:xfrm>
          <a:off x="252542" y="371325"/>
          <a:ext cx="4920348" cy="615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058">
                  <a:extLst>
                    <a:ext uri="{9D8B030D-6E8A-4147-A177-3AD203B41FA5}">
                      <a16:colId xmlns:a16="http://schemas.microsoft.com/office/drawing/2014/main" val="2183006337"/>
                    </a:ext>
                  </a:extLst>
                </a:gridCol>
                <a:gridCol w="820058">
                  <a:extLst>
                    <a:ext uri="{9D8B030D-6E8A-4147-A177-3AD203B41FA5}">
                      <a16:colId xmlns:a16="http://schemas.microsoft.com/office/drawing/2014/main" val="2099536756"/>
                    </a:ext>
                  </a:extLst>
                </a:gridCol>
                <a:gridCol w="820058">
                  <a:extLst>
                    <a:ext uri="{9D8B030D-6E8A-4147-A177-3AD203B41FA5}">
                      <a16:colId xmlns:a16="http://schemas.microsoft.com/office/drawing/2014/main" val="2073600656"/>
                    </a:ext>
                  </a:extLst>
                </a:gridCol>
                <a:gridCol w="820058">
                  <a:extLst>
                    <a:ext uri="{9D8B030D-6E8A-4147-A177-3AD203B41FA5}">
                      <a16:colId xmlns:a16="http://schemas.microsoft.com/office/drawing/2014/main" val="950694974"/>
                    </a:ext>
                  </a:extLst>
                </a:gridCol>
                <a:gridCol w="820058">
                  <a:extLst>
                    <a:ext uri="{9D8B030D-6E8A-4147-A177-3AD203B41FA5}">
                      <a16:colId xmlns:a16="http://schemas.microsoft.com/office/drawing/2014/main" val="1989314006"/>
                    </a:ext>
                  </a:extLst>
                </a:gridCol>
                <a:gridCol w="820058">
                  <a:extLst>
                    <a:ext uri="{9D8B030D-6E8A-4147-A177-3AD203B41FA5}">
                      <a16:colId xmlns:a16="http://schemas.microsoft.com/office/drawing/2014/main" val="2354686053"/>
                    </a:ext>
                  </a:extLst>
                </a:gridCol>
              </a:tblGrid>
              <a:tr h="57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Station Designation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(-)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6332037"/>
                  </a:ext>
                </a:extLst>
              </a:tr>
              <a:tr h="57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TB2A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29.246417°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90.541518°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29° 14.785'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90° 32.491'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3119161"/>
                  </a:ext>
                </a:extLst>
              </a:tr>
              <a:tr h="57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TB2B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29.178333°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90.540500°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29° 10.700'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90° 32.430'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683244"/>
                  </a:ext>
                </a:extLst>
              </a:tr>
              <a:tr h="38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TB2C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29.113150°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90.534983°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29° 06.789'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90° 32.099'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5495206"/>
                  </a:ext>
                </a:extLst>
              </a:tr>
              <a:tr h="57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TB2Z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29.310777°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90.543336°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29° 18.647'N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90° 32.600'W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6994949"/>
                  </a:ext>
                </a:extLst>
              </a:tr>
              <a:tr h="57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TB3A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29.246417°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90.427929°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29° 14.785'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90° 25.676'W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9227174"/>
                  </a:ext>
                </a:extLst>
              </a:tr>
              <a:tr h="57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TB3B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29.178333°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90.427929°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29° 10.700'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90° 25.676'W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0645509"/>
                  </a:ext>
                </a:extLst>
              </a:tr>
              <a:tr h="57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TB3C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29.113150°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90.427929°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29° 06.789'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90° 25.676'W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4143005"/>
                  </a:ext>
                </a:extLst>
              </a:tr>
              <a:tr h="57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TB4A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29.246417°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90.330025°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29° 14.785'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90° 19.802'W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695624"/>
                  </a:ext>
                </a:extLst>
              </a:tr>
              <a:tr h="57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TB4B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29.178333°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90.330025°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29° 10.700'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90° 19.802'W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8518903"/>
                  </a:ext>
                </a:extLst>
              </a:tr>
              <a:tr h="576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TB4C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29.113150°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90.330025°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29° 06.789'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90° 19.802'W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513508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6" r="24132" b="10907"/>
          <a:stretch/>
        </p:blipFill>
        <p:spPr>
          <a:xfrm>
            <a:off x="5172891" y="371325"/>
            <a:ext cx="6485716" cy="61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8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146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Clifton Nunnally</dc:creator>
  <cp:lastModifiedBy>Clifton Nunnally</cp:lastModifiedBy>
  <cp:revision>3</cp:revision>
  <dcterms:created xsi:type="dcterms:W3CDTF">2019-06-12T17:52:06Z</dcterms:created>
  <dcterms:modified xsi:type="dcterms:W3CDTF">2019-06-12T18:41:43Z</dcterms:modified>
</cp:coreProperties>
</file>