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1" r:id="rId7"/>
    <p:sldId id="264" r:id="rId8"/>
    <p:sldId id="260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108" d="100"/>
          <a:sy n="108" d="100"/>
        </p:scale>
        <p:origin x="678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40E89-20EB-4720-8C9E-FE625A4C25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2D42AD-4424-42E7-A113-599692A180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1A6DD4-F1E1-4F93-A0C3-657B60F45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23C24-4266-4499-923C-9FF1B92858AF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912E3D-F495-4E7A-A960-709DC4CD6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C7F864-8949-4580-A3E9-AA5D173E8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EE002-9E89-4C69-9110-33AB77573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508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2952C-09C0-41C3-B4ED-5131E2E02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796E0E-832F-4282-9772-8F87596E0F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2C8C5D-854B-4FD5-9065-08F99D1CA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23C24-4266-4499-923C-9FF1B92858AF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286E09-2A63-452A-A99C-DA45D2B02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8E7C01-4440-4F1C-B6B3-8A74CF612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EE002-9E89-4C69-9110-33AB77573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408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7E0E60-5BD2-4F16-8097-68AB4AA87E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477C22-B3F0-4473-A08B-76F9CC1367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B1E8D8-2BA3-473D-9A94-1267B6842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23C24-4266-4499-923C-9FF1B92858AF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A6FDB5-7A9E-4E93-8B46-2F00B79CA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015D7F-F9DB-403D-BB81-51F3FFC9D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EE002-9E89-4C69-9110-33AB77573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423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2212E-187F-430F-AD96-593DF43CC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9DCC10-617E-4103-9ED6-3A6A87FA20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CBB8AA-FA58-494E-9A7E-43E439F9F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23C24-4266-4499-923C-9FF1B92858AF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9AE771-EF1F-4977-B118-4902BB61D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84FD2E-4B02-46B1-9BEC-052C31A66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EE002-9E89-4C69-9110-33AB77573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121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90CEE-6F7D-4FA7-88BB-45F6620AB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53CC40-4EF0-4040-811C-E2FBDA88E7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5819B7-5841-436B-9AAE-0C2F0F78F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23C24-4266-4499-923C-9FF1B92858AF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16B383-53AC-407A-89F7-D4B99B2CC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037AC1-D27B-45D2-A8EC-4207BC6AB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EE002-9E89-4C69-9110-33AB77573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930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AC8CE-8B24-422C-9E2E-C7CDEB4AB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F215C-9500-400D-8011-E19C7094DB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9F2BE8-80C4-4472-A81C-2B6AF323DA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B434F6-3143-459E-871A-DFFFC3491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23C24-4266-4499-923C-9FF1B92858AF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4F2C22-7D42-437A-AD59-45EB5B4E3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7E55C8-D851-4E38-8140-EDC6A3513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EE002-9E89-4C69-9110-33AB77573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085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75E87-3126-4901-A52B-33B880BB7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5BFAC2-E11C-40A9-B6CF-C31D8355FE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BC5F9A-E6AD-4233-A4AB-F9B32BE9BD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131074-832D-48B7-9EF4-81F185D4A0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C10AB9-D7B3-4573-B4A4-EE6A0B68A3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686B4C-658F-4201-8424-0C311ABAA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23C24-4266-4499-923C-9FF1B92858AF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D77A4F-979E-46B5-92BC-83E5474FA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CC3ABE-762B-4281-AD99-940A51A62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EE002-9E89-4C69-9110-33AB77573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218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91298-007C-415B-B103-8ACDB1E37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E1FBE7-326F-4438-9E2A-74DB0263B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23C24-4266-4499-923C-9FF1B92858AF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FDD266-1190-4DA6-9C99-C73ADF61A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E8304-7411-4078-96C1-A1B6BF37E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EE002-9E89-4C69-9110-33AB77573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611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5FF291-7F18-4884-AA6C-E5D8E9C16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23C24-4266-4499-923C-9FF1B92858AF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E28F7F-0DC3-473D-A081-B3B68EA5A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446631-BC78-48FE-BAAD-CF3ACD999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EE002-9E89-4C69-9110-33AB77573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956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6D8F3-DA58-4134-91F9-1EBF8C561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540E2C-010E-42C7-BB30-E51C9CF659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84C6A8-F8D3-463F-A9F4-450D3E3386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77EDBB-439F-48BE-A14A-E23147C35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23C24-4266-4499-923C-9FF1B92858AF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AB2D17-0774-464E-A371-33963ADEA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A1EDFD-60AF-4FD9-B50A-DE705FC87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EE002-9E89-4C69-9110-33AB77573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771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BDAF0-E55E-4302-BCB1-20BD100DE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0C5888-1151-46E0-BBFE-2E861472EB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F50A4B-937F-4A95-BDBB-A43CB5BCCA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DAD79B-38E2-46B5-ACA2-5A84DB253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23C24-4266-4499-923C-9FF1B92858AF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A86654-5F04-49B5-8B1E-718F788FC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0CA9FC-FC2C-4EE1-B981-9AEF45361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EE002-9E89-4C69-9110-33AB77573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735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13A504-6090-4BCF-939B-738812D06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ACEA11-AE50-49E9-ACE2-828D4C1DAA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EB8C02-E85C-412C-9E60-4CD872146A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623C24-4266-4499-923C-9FF1B92858AF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8AC00D-22E3-4496-88F7-94D3BAD8D9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38068A-9DB9-4EEA-94CC-16DF844C15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7EE002-9E89-4C69-9110-33AB77573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585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Map&#10;&#10;Description automatically generated">
            <a:extLst>
              <a:ext uri="{FF2B5EF4-FFF2-40B4-BE49-F238E27FC236}">
                <a16:creationId xmlns:a16="http://schemas.microsoft.com/office/drawing/2014/main" id="{EBE0502A-07B4-4FAA-8917-C900CB4812D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0" t="21538" r="36351" b="8512"/>
          <a:stretch/>
        </p:blipFill>
        <p:spPr>
          <a:xfrm>
            <a:off x="703385" y="1477108"/>
            <a:ext cx="6949440" cy="4797083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8185247-A862-4D0C-AA59-7C8465633C65}"/>
              </a:ext>
            </a:extLst>
          </p:cNvPr>
          <p:cNvSpPr/>
          <p:nvPr/>
        </p:nvSpPr>
        <p:spPr>
          <a:xfrm>
            <a:off x="4994031" y="1744394"/>
            <a:ext cx="2307101" cy="1511568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2286A3A-0CBB-447C-9417-F9F9A290177F}"/>
              </a:ext>
            </a:extLst>
          </p:cNvPr>
          <p:cNvSpPr/>
          <p:nvPr/>
        </p:nvSpPr>
        <p:spPr>
          <a:xfrm>
            <a:off x="1348154" y="4515035"/>
            <a:ext cx="2307101" cy="1511568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0850FF4-4087-45E0-AC1B-E89B9BB3B669}"/>
              </a:ext>
            </a:extLst>
          </p:cNvPr>
          <p:cNvSpPr/>
          <p:nvPr/>
        </p:nvSpPr>
        <p:spPr>
          <a:xfrm>
            <a:off x="5303520" y="1927274"/>
            <a:ext cx="281354" cy="26728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67D2232-11EC-4EBE-B2BF-8F1BA144D61C}"/>
              </a:ext>
            </a:extLst>
          </p:cNvPr>
          <p:cNvSpPr/>
          <p:nvPr/>
        </p:nvSpPr>
        <p:spPr>
          <a:xfrm>
            <a:off x="6302326" y="2133600"/>
            <a:ext cx="281354" cy="26728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F75712E-1CE8-4597-8C3D-228008CCC6A9}"/>
              </a:ext>
            </a:extLst>
          </p:cNvPr>
          <p:cNvSpPr/>
          <p:nvPr/>
        </p:nvSpPr>
        <p:spPr>
          <a:xfrm>
            <a:off x="5709139" y="2500178"/>
            <a:ext cx="281354" cy="26728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1239627-3B3B-4824-835B-063540150FD4}"/>
              </a:ext>
            </a:extLst>
          </p:cNvPr>
          <p:cNvSpPr/>
          <p:nvPr/>
        </p:nvSpPr>
        <p:spPr>
          <a:xfrm>
            <a:off x="1727981" y="4822878"/>
            <a:ext cx="281354" cy="26728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2588FE8-F3DD-4CD1-98D4-E3F96D34C871}"/>
              </a:ext>
            </a:extLst>
          </p:cNvPr>
          <p:cNvSpPr/>
          <p:nvPr/>
        </p:nvSpPr>
        <p:spPr>
          <a:xfrm>
            <a:off x="2726787" y="5029204"/>
            <a:ext cx="281354" cy="26728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BCB23C4-0977-416D-8E9A-CE053DF91A65}"/>
              </a:ext>
            </a:extLst>
          </p:cNvPr>
          <p:cNvSpPr/>
          <p:nvPr/>
        </p:nvSpPr>
        <p:spPr>
          <a:xfrm>
            <a:off x="2133600" y="5395782"/>
            <a:ext cx="281354" cy="26728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B9FBAD9-F20E-4C82-87E1-91222D743FCB}"/>
              </a:ext>
            </a:extLst>
          </p:cNvPr>
          <p:cNvSpPr/>
          <p:nvPr/>
        </p:nvSpPr>
        <p:spPr>
          <a:xfrm>
            <a:off x="2414954" y="3941068"/>
            <a:ext cx="281354" cy="26728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D7DE238-CA1C-4140-8E5B-F300493125F8}"/>
              </a:ext>
            </a:extLst>
          </p:cNvPr>
          <p:cNvCxnSpPr>
            <a:cxnSpLocks/>
            <a:stCxn id="15" idx="3"/>
            <a:endCxn id="12" idx="7"/>
          </p:cNvCxnSpPr>
          <p:nvPr/>
        </p:nvCxnSpPr>
        <p:spPr>
          <a:xfrm flipH="1">
            <a:off x="1968132" y="4169211"/>
            <a:ext cx="488025" cy="6928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5CC2AE8-7D74-406C-ACF2-FB42B0B56395}"/>
              </a:ext>
            </a:extLst>
          </p:cNvPr>
          <p:cNvCxnSpPr>
            <a:stCxn id="12" idx="5"/>
            <a:endCxn id="13" idx="2"/>
          </p:cNvCxnSpPr>
          <p:nvPr/>
        </p:nvCxnSpPr>
        <p:spPr>
          <a:xfrm>
            <a:off x="1968132" y="5051021"/>
            <a:ext cx="758655" cy="1118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15C230B-63B5-449B-AB47-E794ECB67F16}"/>
              </a:ext>
            </a:extLst>
          </p:cNvPr>
          <p:cNvCxnSpPr>
            <a:stCxn id="12" idx="4"/>
            <a:endCxn id="14" idx="1"/>
          </p:cNvCxnSpPr>
          <p:nvPr/>
        </p:nvCxnSpPr>
        <p:spPr>
          <a:xfrm>
            <a:off x="1868658" y="5090164"/>
            <a:ext cx="306145" cy="3447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B6BEFC5-0A04-4369-B8CE-2BFD0D5E5483}"/>
              </a:ext>
            </a:extLst>
          </p:cNvPr>
          <p:cNvCxnSpPr>
            <a:stCxn id="13" idx="3"/>
            <a:endCxn id="14" idx="7"/>
          </p:cNvCxnSpPr>
          <p:nvPr/>
        </p:nvCxnSpPr>
        <p:spPr>
          <a:xfrm flipH="1">
            <a:off x="2373751" y="5257347"/>
            <a:ext cx="394239" cy="1775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C6F347C-0635-4AFE-86A7-D0D1860C676D}"/>
              </a:ext>
            </a:extLst>
          </p:cNvPr>
          <p:cNvCxnSpPr>
            <a:stCxn id="9" idx="6"/>
            <a:endCxn id="10" idx="2"/>
          </p:cNvCxnSpPr>
          <p:nvPr/>
        </p:nvCxnSpPr>
        <p:spPr>
          <a:xfrm>
            <a:off x="5584874" y="2060917"/>
            <a:ext cx="717452" cy="20632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5275BE4-F786-40E3-8180-2F8D7262913E}"/>
              </a:ext>
            </a:extLst>
          </p:cNvPr>
          <p:cNvCxnSpPr>
            <a:stCxn id="9" idx="5"/>
            <a:endCxn id="11" idx="1"/>
          </p:cNvCxnSpPr>
          <p:nvPr/>
        </p:nvCxnSpPr>
        <p:spPr>
          <a:xfrm>
            <a:off x="5543671" y="2155417"/>
            <a:ext cx="206671" cy="3839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54A31F6-488A-486A-9E3A-5B5FA193276A}"/>
              </a:ext>
            </a:extLst>
          </p:cNvPr>
          <p:cNvCxnSpPr>
            <a:stCxn id="10" idx="3"/>
            <a:endCxn id="11" idx="6"/>
          </p:cNvCxnSpPr>
          <p:nvPr/>
        </p:nvCxnSpPr>
        <p:spPr>
          <a:xfrm flipH="1">
            <a:off x="5990493" y="2361743"/>
            <a:ext cx="353036" cy="27207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E766A9BA-06AA-4560-A160-5744694E4242}"/>
              </a:ext>
            </a:extLst>
          </p:cNvPr>
          <p:cNvSpPr txBox="1"/>
          <p:nvPr/>
        </p:nvSpPr>
        <p:spPr>
          <a:xfrm>
            <a:off x="3810905" y="5123678"/>
            <a:ext cx="234840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High connectivity pond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9336FCA-8263-4FE9-BD73-A7B45730ACE0}"/>
              </a:ext>
            </a:extLst>
          </p:cNvPr>
          <p:cNvSpPr txBox="1"/>
          <p:nvPr/>
        </p:nvSpPr>
        <p:spPr>
          <a:xfrm>
            <a:off x="6009826" y="4074711"/>
            <a:ext cx="159845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“</a:t>
            </a:r>
            <a:r>
              <a:rPr lang="en-US" dirty="0" err="1"/>
              <a:t>Isolated”pond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815EF91-F090-490F-AC89-5FFE612E743D}"/>
              </a:ext>
            </a:extLst>
          </p:cNvPr>
          <p:cNvSpPr txBox="1"/>
          <p:nvPr/>
        </p:nvSpPr>
        <p:spPr>
          <a:xfrm>
            <a:off x="984738" y="1744394"/>
            <a:ext cx="203049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Species coexistence</a:t>
            </a:r>
          </a:p>
        </p:txBody>
      </p:sp>
    </p:spTree>
    <p:extLst>
      <p:ext uri="{BB962C8B-B14F-4D97-AF65-F5344CB8AC3E}">
        <p14:creationId xmlns:p14="http://schemas.microsoft.com/office/powerpoint/2010/main" val="373296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Map&#10;&#10;Description automatically generated">
            <a:extLst>
              <a:ext uri="{FF2B5EF4-FFF2-40B4-BE49-F238E27FC236}">
                <a16:creationId xmlns:a16="http://schemas.microsoft.com/office/drawing/2014/main" id="{EBE0502A-07B4-4FAA-8917-C900CB4812D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0" t="21538" r="36351" b="8512"/>
          <a:stretch/>
        </p:blipFill>
        <p:spPr>
          <a:xfrm>
            <a:off x="703385" y="1477108"/>
            <a:ext cx="6949440" cy="4797083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8185247-A862-4D0C-AA59-7C8465633C65}"/>
              </a:ext>
            </a:extLst>
          </p:cNvPr>
          <p:cNvSpPr/>
          <p:nvPr/>
        </p:nvSpPr>
        <p:spPr>
          <a:xfrm>
            <a:off x="4994031" y="1744394"/>
            <a:ext cx="2307101" cy="1511568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2286A3A-0CBB-447C-9417-F9F9A290177F}"/>
              </a:ext>
            </a:extLst>
          </p:cNvPr>
          <p:cNvSpPr/>
          <p:nvPr/>
        </p:nvSpPr>
        <p:spPr>
          <a:xfrm>
            <a:off x="1348154" y="4515035"/>
            <a:ext cx="2307101" cy="1511568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0850FF4-4087-45E0-AC1B-E89B9BB3B669}"/>
              </a:ext>
            </a:extLst>
          </p:cNvPr>
          <p:cNvSpPr/>
          <p:nvPr/>
        </p:nvSpPr>
        <p:spPr>
          <a:xfrm>
            <a:off x="5303520" y="1927274"/>
            <a:ext cx="281354" cy="26728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67D2232-11EC-4EBE-B2BF-8F1BA144D61C}"/>
              </a:ext>
            </a:extLst>
          </p:cNvPr>
          <p:cNvSpPr/>
          <p:nvPr/>
        </p:nvSpPr>
        <p:spPr>
          <a:xfrm>
            <a:off x="6302326" y="2133600"/>
            <a:ext cx="281354" cy="26728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F75712E-1CE8-4597-8C3D-228008CCC6A9}"/>
              </a:ext>
            </a:extLst>
          </p:cNvPr>
          <p:cNvSpPr/>
          <p:nvPr/>
        </p:nvSpPr>
        <p:spPr>
          <a:xfrm>
            <a:off x="5709139" y="2500178"/>
            <a:ext cx="281354" cy="26728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1239627-3B3B-4824-835B-063540150FD4}"/>
              </a:ext>
            </a:extLst>
          </p:cNvPr>
          <p:cNvSpPr/>
          <p:nvPr/>
        </p:nvSpPr>
        <p:spPr>
          <a:xfrm>
            <a:off x="1727981" y="4822878"/>
            <a:ext cx="281354" cy="26728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2588FE8-F3DD-4CD1-98D4-E3F96D34C871}"/>
              </a:ext>
            </a:extLst>
          </p:cNvPr>
          <p:cNvSpPr/>
          <p:nvPr/>
        </p:nvSpPr>
        <p:spPr>
          <a:xfrm>
            <a:off x="2726787" y="5029204"/>
            <a:ext cx="281354" cy="26728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BCB23C4-0977-416D-8E9A-CE053DF91A65}"/>
              </a:ext>
            </a:extLst>
          </p:cNvPr>
          <p:cNvSpPr/>
          <p:nvPr/>
        </p:nvSpPr>
        <p:spPr>
          <a:xfrm>
            <a:off x="2133600" y="5395782"/>
            <a:ext cx="281354" cy="26728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B9FBAD9-F20E-4C82-87E1-91222D743FCB}"/>
              </a:ext>
            </a:extLst>
          </p:cNvPr>
          <p:cNvSpPr/>
          <p:nvPr/>
        </p:nvSpPr>
        <p:spPr>
          <a:xfrm>
            <a:off x="2414954" y="3941068"/>
            <a:ext cx="281354" cy="26728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D7DE238-CA1C-4140-8E5B-F300493125F8}"/>
              </a:ext>
            </a:extLst>
          </p:cNvPr>
          <p:cNvCxnSpPr>
            <a:cxnSpLocks/>
            <a:stCxn id="15" idx="3"/>
            <a:endCxn id="12" idx="7"/>
          </p:cNvCxnSpPr>
          <p:nvPr/>
        </p:nvCxnSpPr>
        <p:spPr>
          <a:xfrm flipH="1">
            <a:off x="1968132" y="4169211"/>
            <a:ext cx="488025" cy="6928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5CC2AE8-7D74-406C-ACF2-FB42B0B56395}"/>
              </a:ext>
            </a:extLst>
          </p:cNvPr>
          <p:cNvCxnSpPr>
            <a:stCxn id="12" idx="5"/>
            <a:endCxn id="13" idx="2"/>
          </p:cNvCxnSpPr>
          <p:nvPr/>
        </p:nvCxnSpPr>
        <p:spPr>
          <a:xfrm>
            <a:off x="1968132" y="5051021"/>
            <a:ext cx="758655" cy="1118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15C230B-63B5-449B-AB47-E794ECB67F16}"/>
              </a:ext>
            </a:extLst>
          </p:cNvPr>
          <p:cNvCxnSpPr>
            <a:stCxn id="12" idx="4"/>
            <a:endCxn id="14" idx="1"/>
          </p:cNvCxnSpPr>
          <p:nvPr/>
        </p:nvCxnSpPr>
        <p:spPr>
          <a:xfrm>
            <a:off x="1868658" y="5090164"/>
            <a:ext cx="306145" cy="3447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B6BEFC5-0A04-4369-B8CE-2BFD0D5E5483}"/>
              </a:ext>
            </a:extLst>
          </p:cNvPr>
          <p:cNvCxnSpPr>
            <a:stCxn id="13" idx="3"/>
            <a:endCxn id="14" idx="7"/>
          </p:cNvCxnSpPr>
          <p:nvPr/>
        </p:nvCxnSpPr>
        <p:spPr>
          <a:xfrm flipH="1">
            <a:off x="2373751" y="5257347"/>
            <a:ext cx="394239" cy="1775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C6F347C-0635-4AFE-86A7-D0D1860C676D}"/>
              </a:ext>
            </a:extLst>
          </p:cNvPr>
          <p:cNvCxnSpPr>
            <a:stCxn id="9" idx="6"/>
            <a:endCxn id="10" idx="2"/>
          </p:cNvCxnSpPr>
          <p:nvPr/>
        </p:nvCxnSpPr>
        <p:spPr>
          <a:xfrm>
            <a:off x="5584874" y="2060917"/>
            <a:ext cx="717452" cy="206326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5275BE4-F786-40E3-8180-2F8D7262913E}"/>
              </a:ext>
            </a:extLst>
          </p:cNvPr>
          <p:cNvCxnSpPr>
            <a:stCxn id="9" idx="5"/>
            <a:endCxn id="11" idx="1"/>
          </p:cNvCxnSpPr>
          <p:nvPr/>
        </p:nvCxnSpPr>
        <p:spPr>
          <a:xfrm>
            <a:off x="5543671" y="2155417"/>
            <a:ext cx="206671" cy="383904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54A31F6-488A-486A-9E3A-5B5FA193276A}"/>
              </a:ext>
            </a:extLst>
          </p:cNvPr>
          <p:cNvCxnSpPr>
            <a:stCxn id="10" idx="3"/>
            <a:endCxn id="11" idx="6"/>
          </p:cNvCxnSpPr>
          <p:nvPr/>
        </p:nvCxnSpPr>
        <p:spPr>
          <a:xfrm flipH="1">
            <a:off x="5990493" y="2361743"/>
            <a:ext cx="353036" cy="272078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E766A9BA-06AA-4560-A160-5744694E4242}"/>
              </a:ext>
            </a:extLst>
          </p:cNvPr>
          <p:cNvSpPr txBox="1"/>
          <p:nvPr/>
        </p:nvSpPr>
        <p:spPr>
          <a:xfrm>
            <a:off x="3810905" y="5123678"/>
            <a:ext cx="234840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High connectivity pond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9336FCA-8263-4FE9-BD73-A7B45730ACE0}"/>
              </a:ext>
            </a:extLst>
          </p:cNvPr>
          <p:cNvSpPr txBox="1"/>
          <p:nvPr/>
        </p:nvSpPr>
        <p:spPr>
          <a:xfrm>
            <a:off x="6009826" y="4074711"/>
            <a:ext cx="159845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“</a:t>
            </a:r>
            <a:r>
              <a:rPr lang="en-US" dirty="0" err="1"/>
              <a:t>Isolated”pond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C19F04-AEFD-4C5C-90C5-DF3DC4B637DC}"/>
              </a:ext>
            </a:extLst>
          </p:cNvPr>
          <p:cNvSpPr txBox="1"/>
          <p:nvPr/>
        </p:nvSpPr>
        <p:spPr>
          <a:xfrm>
            <a:off x="6200789" y="1730884"/>
            <a:ext cx="4844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05C4686-C27A-4ED0-8363-52B032B200A4}"/>
              </a:ext>
            </a:extLst>
          </p:cNvPr>
          <p:cNvSpPr txBox="1"/>
          <p:nvPr/>
        </p:nvSpPr>
        <p:spPr>
          <a:xfrm>
            <a:off x="984738" y="1744394"/>
            <a:ext cx="180145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Species exclusion</a:t>
            </a:r>
          </a:p>
        </p:txBody>
      </p:sp>
    </p:spTree>
    <p:extLst>
      <p:ext uri="{BB962C8B-B14F-4D97-AF65-F5344CB8AC3E}">
        <p14:creationId xmlns:p14="http://schemas.microsoft.com/office/powerpoint/2010/main" val="2393540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2CC40D2-779A-4714-9CDF-A876252A9C12}"/>
              </a:ext>
            </a:extLst>
          </p:cNvPr>
          <p:cNvCxnSpPr>
            <a:cxnSpLocks/>
          </p:cNvCxnSpPr>
          <p:nvPr/>
        </p:nvCxnSpPr>
        <p:spPr>
          <a:xfrm>
            <a:off x="909712" y="1589649"/>
            <a:ext cx="4600135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791CC60-340D-4195-A1D3-F6FBF489C388}"/>
              </a:ext>
            </a:extLst>
          </p:cNvPr>
          <p:cNvCxnSpPr/>
          <p:nvPr/>
        </p:nvCxnSpPr>
        <p:spPr>
          <a:xfrm>
            <a:off x="900330" y="1702190"/>
            <a:ext cx="0" cy="444539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72BA42A-AEA4-4BBA-9CC8-BFC7EDCDE47D}"/>
              </a:ext>
            </a:extLst>
          </p:cNvPr>
          <p:cNvSpPr txBox="1"/>
          <p:nvPr/>
        </p:nvSpPr>
        <p:spPr>
          <a:xfrm>
            <a:off x="4827268" y="122031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A55D69-7AFA-45AB-A238-916EC94703C2}"/>
              </a:ext>
            </a:extLst>
          </p:cNvPr>
          <p:cNvSpPr txBox="1"/>
          <p:nvPr/>
        </p:nvSpPr>
        <p:spPr>
          <a:xfrm>
            <a:off x="1211374" y="120982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F6F844E-7C89-44FF-9624-F6C02EBFB736}"/>
              </a:ext>
            </a:extLst>
          </p:cNvPr>
          <p:cNvSpPr txBox="1"/>
          <p:nvPr/>
        </p:nvSpPr>
        <p:spPr>
          <a:xfrm>
            <a:off x="2107021" y="120982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4072807-8542-442A-9313-36843D752B68}"/>
              </a:ext>
            </a:extLst>
          </p:cNvPr>
          <p:cNvSpPr txBox="1"/>
          <p:nvPr/>
        </p:nvSpPr>
        <p:spPr>
          <a:xfrm>
            <a:off x="3002668" y="122031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90828E2-FEBD-4C03-8547-CC1406530FF2}"/>
              </a:ext>
            </a:extLst>
          </p:cNvPr>
          <p:cNvSpPr txBox="1"/>
          <p:nvPr/>
        </p:nvSpPr>
        <p:spPr>
          <a:xfrm>
            <a:off x="3935820" y="122031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362D0AA-5D92-4A61-BF97-34AE7437CE20}"/>
              </a:ext>
            </a:extLst>
          </p:cNvPr>
          <p:cNvSpPr txBox="1"/>
          <p:nvPr/>
        </p:nvSpPr>
        <p:spPr>
          <a:xfrm>
            <a:off x="246955" y="193899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AA17CF0-0745-4C05-92C7-EB5B0ABCA42A}"/>
              </a:ext>
            </a:extLst>
          </p:cNvPr>
          <p:cNvSpPr txBox="1"/>
          <p:nvPr/>
        </p:nvSpPr>
        <p:spPr>
          <a:xfrm>
            <a:off x="246955" y="285339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8B4757C-E628-47F2-B6A3-B1910F4CA892}"/>
              </a:ext>
            </a:extLst>
          </p:cNvPr>
          <p:cNvSpPr txBox="1"/>
          <p:nvPr/>
        </p:nvSpPr>
        <p:spPr>
          <a:xfrm>
            <a:off x="264925" y="376779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45ABBDF-905C-4301-8B35-7B20A81B0B9E}"/>
              </a:ext>
            </a:extLst>
          </p:cNvPr>
          <p:cNvSpPr txBox="1"/>
          <p:nvPr/>
        </p:nvSpPr>
        <p:spPr>
          <a:xfrm>
            <a:off x="246955" y="462011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F95FA35-5651-4072-BCA5-FF35612537DA}"/>
              </a:ext>
            </a:extLst>
          </p:cNvPr>
          <p:cNvSpPr txBox="1"/>
          <p:nvPr/>
        </p:nvSpPr>
        <p:spPr>
          <a:xfrm>
            <a:off x="228986" y="547244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FAB4528-6040-4F7D-972F-F1D2BB688C8B}"/>
              </a:ext>
            </a:extLst>
          </p:cNvPr>
          <p:cNvSpPr/>
          <p:nvPr/>
        </p:nvSpPr>
        <p:spPr>
          <a:xfrm>
            <a:off x="3942072" y="4732102"/>
            <a:ext cx="401720" cy="36933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44DD33C-C1D3-4D21-BC43-326AF8B90EF4}"/>
              </a:ext>
            </a:extLst>
          </p:cNvPr>
          <p:cNvSpPr/>
          <p:nvPr/>
        </p:nvSpPr>
        <p:spPr>
          <a:xfrm>
            <a:off x="3008920" y="3740221"/>
            <a:ext cx="401720" cy="36933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51CC5AF-D18C-45F5-81C4-56877186A63B}"/>
              </a:ext>
            </a:extLst>
          </p:cNvPr>
          <p:cNvSpPr/>
          <p:nvPr/>
        </p:nvSpPr>
        <p:spPr>
          <a:xfrm>
            <a:off x="3008920" y="2853399"/>
            <a:ext cx="401720" cy="36933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FCCFAA1-5B71-41A4-A76E-9B1946A67698}"/>
              </a:ext>
            </a:extLst>
          </p:cNvPr>
          <p:cNvSpPr/>
          <p:nvPr/>
        </p:nvSpPr>
        <p:spPr>
          <a:xfrm>
            <a:off x="3942072" y="3754289"/>
            <a:ext cx="401720" cy="36933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2C96FA1-C057-4045-BB7A-387DD1B33C4B}"/>
              </a:ext>
            </a:extLst>
          </p:cNvPr>
          <p:cNvSpPr/>
          <p:nvPr/>
        </p:nvSpPr>
        <p:spPr>
          <a:xfrm>
            <a:off x="1167609" y="1958982"/>
            <a:ext cx="401720" cy="36933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5D6BC700-2C43-46D7-9046-A6BF69CDC4BB}"/>
              </a:ext>
            </a:extLst>
          </p:cNvPr>
          <p:cNvSpPr/>
          <p:nvPr/>
        </p:nvSpPr>
        <p:spPr>
          <a:xfrm>
            <a:off x="2063256" y="1944355"/>
            <a:ext cx="401720" cy="36933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C3D804D-63FD-4CA4-AAE7-CF8FC24764D4}"/>
              </a:ext>
            </a:extLst>
          </p:cNvPr>
          <p:cNvSpPr/>
          <p:nvPr/>
        </p:nvSpPr>
        <p:spPr>
          <a:xfrm>
            <a:off x="6513492" y="3198833"/>
            <a:ext cx="401720" cy="36933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FBF76055-7995-4021-9411-AF794AF3FBC8}"/>
              </a:ext>
            </a:extLst>
          </p:cNvPr>
          <p:cNvSpPr/>
          <p:nvPr/>
        </p:nvSpPr>
        <p:spPr>
          <a:xfrm>
            <a:off x="7859035" y="3215085"/>
            <a:ext cx="401720" cy="36933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7B0B3E5-F0C1-45AB-ABFC-1F25568CAD11}"/>
              </a:ext>
            </a:extLst>
          </p:cNvPr>
          <p:cNvSpPr/>
          <p:nvPr/>
        </p:nvSpPr>
        <p:spPr>
          <a:xfrm>
            <a:off x="6105377" y="2145220"/>
            <a:ext cx="401720" cy="36933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4D2F87A-03C8-480E-9BD7-97ACE4645106}"/>
              </a:ext>
            </a:extLst>
          </p:cNvPr>
          <p:cNvCxnSpPr>
            <a:cxnSpLocks/>
            <a:stCxn id="32" idx="6"/>
            <a:endCxn id="31" idx="1"/>
          </p:cNvCxnSpPr>
          <p:nvPr/>
        </p:nvCxnSpPr>
        <p:spPr>
          <a:xfrm>
            <a:off x="6507097" y="2329885"/>
            <a:ext cx="1410769" cy="9392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16A55B9-E63E-44C5-861C-21211CD147DE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6349266" y="2511194"/>
            <a:ext cx="365086" cy="68763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B34FE4FC-5CB3-4D3A-8916-0A4831AC84F2}"/>
              </a:ext>
            </a:extLst>
          </p:cNvPr>
          <p:cNvSpPr/>
          <p:nvPr/>
        </p:nvSpPr>
        <p:spPr>
          <a:xfrm>
            <a:off x="7964881" y="4377509"/>
            <a:ext cx="401720" cy="36933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3CF7492-8BB4-43AA-B0FE-F843536F91D6}"/>
              </a:ext>
            </a:extLst>
          </p:cNvPr>
          <p:cNvCxnSpPr>
            <a:stCxn id="31" idx="4"/>
            <a:endCxn id="39" idx="0"/>
          </p:cNvCxnSpPr>
          <p:nvPr/>
        </p:nvCxnSpPr>
        <p:spPr>
          <a:xfrm>
            <a:off x="8059895" y="3584415"/>
            <a:ext cx="105846" cy="79309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F9760C8-7268-427D-BD08-B933065458A1}"/>
              </a:ext>
            </a:extLst>
          </p:cNvPr>
          <p:cNvCxnSpPr>
            <a:stCxn id="30" idx="5"/>
            <a:endCxn id="39" idx="1"/>
          </p:cNvCxnSpPr>
          <p:nvPr/>
        </p:nvCxnSpPr>
        <p:spPr>
          <a:xfrm>
            <a:off x="6856381" y="3514076"/>
            <a:ext cx="1167331" cy="9175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0BAC1709-3DBE-4EB9-AC6A-9C6F68639A64}"/>
              </a:ext>
            </a:extLst>
          </p:cNvPr>
          <p:cNvSpPr/>
          <p:nvPr/>
        </p:nvSpPr>
        <p:spPr>
          <a:xfrm>
            <a:off x="7773192" y="1792142"/>
            <a:ext cx="401720" cy="36933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5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A762F5E-B2E0-4F8A-A160-B5FB29CF00FC}"/>
              </a:ext>
            </a:extLst>
          </p:cNvPr>
          <p:cNvCxnSpPr>
            <a:cxnSpLocks/>
            <a:stCxn id="47" idx="5"/>
            <a:endCxn id="31" idx="0"/>
          </p:cNvCxnSpPr>
          <p:nvPr/>
        </p:nvCxnSpPr>
        <p:spPr>
          <a:xfrm flipH="1">
            <a:off x="8059895" y="2107385"/>
            <a:ext cx="56186" cy="11077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5D2619B-243F-4D19-ABCD-D9C26218D440}"/>
              </a:ext>
            </a:extLst>
          </p:cNvPr>
          <p:cNvCxnSpPr>
            <a:cxnSpLocks/>
            <a:stCxn id="47" idx="3"/>
            <a:endCxn id="32" idx="6"/>
          </p:cNvCxnSpPr>
          <p:nvPr/>
        </p:nvCxnSpPr>
        <p:spPr>
          <a:xfrm flipH="1">
            <a:off x="6507097" y="2107385"/>
            <a:ext cx="1324926" cy="2225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6D4FC776-017F-4D51-B83B-94F979E5F7EA}"/>
              </a:ext>
            </a:extLst>
          </p:cNvPr>
          <p:cNvSpPr/>
          <p:nvPr/>
        </p:nvSpPr>
        <p:spPr>
          <a:xfrm>
            <a:off x="2691396" y="3637057"/>
            <a:ext cx="1856935" cy="1716258"/>
          </a:xfrm>
          <a:custGeom>
            <a:avLst/>
            <a:gdLst>
              <a:gd name="connsiteX0" fmla="*/ 0 w 1856935"/>
              <a:gd name="connsiteY0" fmla="*/ 0 h 1716258"/>
              <a:gd name="connsiteX1" fmla="*/ 1856935 w 1856935"/>
              <a:gd name="connsiteY1" fmla="*/ 0 h 1716258"/>
              <a:gd name="connsiteX2" fmla="*/ 1856935 w 1856935"/>
              <a:gd name="connsiteY2" fmla="*/ 1716258 h 1716258"/>
              <a:gd name="connsiteX3" fmla="*/ 1111348 w 1856935"/>
              <a:gd name="connsiteY3" fmla="*/ 1688123 h 1716258"/>
              <a:gd name="connsiteX4" fmla="*/ 42203 w 1856935"/>
              <a:gd name="connsiteY4" fmla="*/ 618978 h 1716258"/>
              <a:gd name="connsiteX5" fmla="*/ 0 w 1856935"/>
              <a:gd name="connsiteY5" fmla="*/ 0 h 1716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56935" h="1716258">
                <a:moveTo>
                  <a:pt x="0" y="0"/>
                </a:moveTo>
                <a:lnTo>
                  <a:pt x="1856935" y="0"/>
                </a:lnTo>
                <a:lnTo>
                  <a:pt x="1856935" y="1716258"/>
                </a:lnTo>
                <a:lnTo>
                  <a:pt x="1111348" y="1688123"/>
                </a:lnTo>
                <a:lnTo>
                  <a:pt x="42203" y="618978"/>
                </a:lnTo>
                <a:lnTo>
                  <a:pt x="0" y="0"/>
                </a:lnTo>
                <a:close/>
              </a:path>
            </a:pathLst>
          </a:cu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AFDB3AC0-0C37-4F92-87C8-7A164893BE38}"/>
              </a:ext>
            </a:extLst>
          </p:cNvPr>
          <p:cNvSpPr/>
          <p:nvPr/>
        </p:nvSpPr>
        <p:spPr>
          <a:xfrm>
            <a:off x="4875224" y="3767799"/>
            <a:ext cx="401720" cy="36933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B3B65260-B6EA-4713-AB2A-EEEFE4993B75}"/>
              </a:ext>
            </a:extLst>
          </p:cNvPr>
          <p:cNvSpPr/>
          <p:nvPr/>
        </p:nvSpPr>
        <p:spPr>
          <a:xfrm>
            <a:off x="4833520" y="5602622"/>
            <a:ext cx="401720" cy="36933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8824D823-4EB4-46F5-80AB-30AF8F8B3EDD}"/>
              </a:ext>
            </a:extLst>
          </p:cNvPr>
          <p:cNvSpPr/>
          <p:nvPr/>
        </p:nvSpPr>
        <p:spPr>
          <a:xfrm>
            <a:off x="8580958" y="841600"/>
            <a:ext cx="401720" cy="36933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F6CE292D-B07D-4DCA-9FA4-721C60189C74}"/>
              </a:ext>
            </a:extLst>
          </p:cNvPr>
          <p:cNvCxnSpPr>
            <a:cxnSpLocks/>
            <a:stCxn id="72" idx="3"/>
            <a:endCxn id="47" idx="7"/>
          </p:cNvCxnSpPr>
          <p:nvPr/>
        </p:nvCxnSpPr>
        <p:spPr>
          <a:xfrm flipH="1">
            <a:off x="8116081" y="1156843"/>
            <a:ext cx="523708" cy="68938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F02576A5-6E0E-420C-A537-1CF0A464FFD0}"/>
              </a:ext>
            </a:extLst>
          </p:cNvPr>
          <p:cNvCxnSpPr>
            <a:stCxn id="72" idx="4"/>
            <a:endCxn id="31" idx="7"/>
          </p:cNvCxnSpPr>
          <p:nvPr/>
        </p:nvCxnSpPr>
        <p:spPr>
          <a:xfrm flipH="1">
            <a:off x="8201924" y="1210930"/>
            <a:ext cx="579894" cy="205824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EF81F634-35D4-4A1E-A176-BD7A1CCA468C}"/>
              </a:ext>
            </a:extLst>
          </p:cNvPr>
          <p:cNvSpPr/>
          <p:nvPr/>
        </p:nvSpPr>
        <p:spPr>
          <a:xfrm>
            <a:off x="3812343" y="3530991"/>
            <a:ext cx="1716258" cy="2686929"/>
          </a:xfrm>
          <a:custGeom>
            <a:avLst/>
            <a:gdLst>
              <a:gd name="connsiteX0" fmla="*/ 0 w 1716258"/>
              <a:gd name="connsiteY0" fmla="*/ 0 h 2686929"/>
              <a:gd name="connsiteX1" fmla="*/ 14067 w 1716258"/>
              <a:gd name="connsiteY1" fmla="*/ 703384 h 2686929"/>
              <a:gd name="connsiteX2" fmla="*/ 956603 w 1716258"/>
              <a:gd name="connsiteY2" fmla="*/ 1659987 h 2686929"/>
              <a:gd name="connsiteX3" fmla="*/ 956603 w 1716258"/>
              <a:gd name="connsiteY3" fmla="*/ 2686929 h 2686929"/>
              <a:gd name="connsiteX4" fmla="*/ 1716258 w 1716258"/>
              <a:gd name="connsiteY4" fmla="*/ 2686929 h 2686929"/>
              <a:gd name="connsiteX5" fmla="*/ 1702190 w 1716258"/>
              <a:gd name="connsiteY5" fmla="*/ 70338 h 2686929"/>
              <a:gd name="connsiteX6" fmla="*/ 0 w 1716258"/>
              <a:gd name="connsiteY6" fmla="*/ 0 h 2686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16258" h="2686929">
                <a:moveTo>
                  <a:pt x="0" y="0"/>
                </a:moveTo>
                <a:lnTo>
                  <a:pt x="14067" y="703384"/>
                </a:lnTo>
                <a:lnTo>
                  <a:pt x="956603" y="1659987"/>
                </a:lnTo>
                <a:lnTo>
                  <a:pt x="956603" y="2686929"/>
                </a:lnTo>
                <a:lnTo>
                  <a:pt x="1716258" y="2686929"/>
                </a:lnTo>
                <a:cubicBezTo>
                  <a:pt x="1711569" y="1814732"/>
                  <a:pt x="1706879" y="942535"/>
                  <a:pt x="1702190" y="70338"/>
                </a:cubicBezTo>
                <a:lnTo>
                  <a:pt x="0" y="0"/>
                </a:lnTo>
                <a:close/>
              </a:path>
            </a:pathLst>
          </a:cu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7D8984BA-D2B5-4A9C-8196-74FD9AE87697}"/>
              </a:ext>
            </a:extLst>
          </p:cNvPr>
          <p:cNvCxnSpPr>
            <a:cxnSpLocks/>
            <a:stCxn id="72" idx="2"/>
            <a:endCxn id="32" idx="7"/>
          </p:cNvCxnSpPr>
          <p:nvPr/>
        </p:nvCxnSpPr>
        <p:spPr>
          <a:xfrm flipH="1">
            <a:off x="6448266" y="1026265"/>
            <a:ext cx="2132692" cy="117304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Oval 90">
            <a:extLst>
              <a:ext uri="{FF2B5EF4-FFF2-40B4-BE49-F238E27FC236}">
                <a16:creationId xmlns:a16="http://schemas.microsoft.com/office/drawing/2014/main" id="{269B9CCA-B527-4BC7-A258-2EA8B8D2FC8F}"/>
              </a:ext>
            </a:extLst>
          </p:cNvPr>
          <p:cNvSpPr/>
          <p:nvPr/>
        </p:nvSpPr>
        <p:spPr>
          <a:xfrm>
            <a:off x="4912174" y="4620119"/>
            <a:ext cx="401720" cy="36933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Freeform: Shape 91">
            <a:extLst>
              <a:ext uri="{FF2B5EF4-FFF2-40B4-BE49-F238E27FC236}">
                <a16:creationId xmlns:a16="http://schemas.microsoft.com/office/drawing/2014/main" id="{ACB1BE34-9E48-48A4-906E-3CCCBBDAAC5A}"/>
              </a:ext>
            </a:extLst>
          </p:cNvPr>
          <p:cNvSpPr/>
          <p:nvPr/>
        </p:nvSpPr>
        <p:spPr>
          <a:xfrm>
            <a:off x="3896749" y="3685735"/>
            <a:ext cx="1561514" cy="1505243"/>
          </a:xfrm>
          <a:custGeom>
            <a:avLst/>
            <a:gdLst>
              <a:gd name="connsiteX0" fmla="*/ 1519311 w 1561514"/>
              <a:gd name="connsiteY0" fmla="*/ 0 h 1505243"/>
              <a:gd name="connsiteX1" fmla="*/ 0 w 1561514"/>
              <a:gd name="connsiteY1" fmla="*/ 28136 h 1505243"/>
              <a:gd name="connsiteX2" fmla="*/ 0 w 1561514"/>
              <a:gd name="connsiteY2" fmla="*/ 492370 h 1505243"/>
              <a:gd name="connsiteX3" fmla="*/ 984738 w 1561514"/>
              <a:gd name="connsiteY3" fmla="*/ 1505243 h 1505243"/>
              <a:gd name="connsiteX4" fmla="*/ 1561514 w 1561514"/>
              <a:gd name="connsiteY4" fmla="*/ 1491176 h 1505243"/>
              <a:gd name="connsiteX5" fmla="*/ 1519311 w 1561514"/>
              <a:gd name="connsiteY5" fmla="*/ 0 h 1505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1514" h="1505243">
                <a:moveTo>
                  <a:pt x="1519311" y="0"/>
                </a:moveTo>
                <a:lnTo>
                  <a:pt x="0" y="28136"/>
                </a:lnTo>
                <a:lnTo>
                  <a:pt x="0" y="492370"/>
                </a:lnTo>
                <a:lnTo>
                  <a:pt x="984738" y="1505243"/>
                </a:lnTo>
                <a:lnTo>
                  <a:pt x="1561514" y="1491176"/>
                </a:lnTo>
                <a:lnTo>
                  <a:pt x="1519311" y="0"/>
                </a:lnTo>
                <a:close/>
              </a:path>
            </a:pathLst>
          </a:cu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EE9458BD-D7C2-4B0F-9F7B-01335EEC6B67}"/>
              </a:ext>
            </a:extLst>
          </p:cNvPr>
          <p:cNvSpPr txBox="1"/>
          <p:nvPr/>
        </p:nvSpPr>
        <p:spPr>
          <a:xfrm>
            <a:off x="74561" y="22983"/>
            <a:ext cx="590700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Initial matching</a:t>
            </a:r>
          </a:p>
          <a:p>
            <a:r>
              <a:rPr lang="en-US" sz="2000" dirty="0"/>
              <a:t>- Based on literature database (</a:t>
            </a:r>
            <a:r>
              <a:rPr lang="en-US" sz="2000" dirty="0" err="1"/>
              <a:t>GoMexSI</a:t>
            </a:r>
            <a:r>
              <a:rPr lang="en-US" sz="2000" dirty="0"/>
              <a:t>, mangal, etc.) </a:t>
            </a:r>
          </a:p>
        </p:txBody>
      </p:sp>
    </p:spTree>
    <p:extLst>
      <p:ext uri="{BB962C8B-B14F-4D97-AF65-F5344CB8AC3E}">
        <p14:creationId xmlns:p14="http://schemas.microsoft.com/office/powerpoint/2010/main" val="1745150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2CC40D2-779A-4714-9CDF-A876252A9C12}"/>
              </a:ext>
            </a:extLst>
          </p:cNvPr>
          <p:cNvCxnSpPr>
            <a:cxnSpLocks/>
          </p:cNvCxnSpPr>
          <p:nvPr/>
        </p:nvCxnSpPr>
        <p:spPr>
          <a:xfrm>
            <a:off x="909712" y="1856935"/>
            <a:ext cx="4600135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791CC60-340D-4195-A1D3-F6FBF489C388}"/>
              </a:ext>
            </a:extLst>
          </p:cNvPr>
          <p:cNvCxnSpPr/>
          <p:nvPr/>
        </p:nvCxnSpPr>
        <p:spPr>
          <a:xfrm>
            <a:off x="900330" y="1969476"/>
            <a:ext cx="0" cy="444539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72BA42A-AEA4-4BBA-9CC8-BFC7EDCDE47D}"/>
              </a:ext>
            </a:extLst>
          </p:cNvPr>
          <p:cNvSpPr txBox="1"/>
          <p:nvPr/>
        </p:nvSpPr>
        <p:spPr>
          <a:xfrm>
            <a:off x="4841339" y="148760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A55D69-7AFA-45AB-A238-916EC94703C2}"/>
              </a:ext>
            </a:extLst>
          </p:cNvPr>
          <p:cNvSpPr txBox="1"/>
          <p:nvPr/>
        </p:nvSpPr>
        <p:spPr>
          <a:xfrm>
            <a:off x="1225445" y="14771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F6F844E-7C89-44FF-9624-F6C02EBFB736}"/>
              </a:ext>
            </a:extLst>
          </p:cNvPr>
          <p:cNvSpPr txBox="1"/>
          <p:nvPr/>
        </p:nvSpPr>
        <p:spPr>
          <a:xfrm>
            <a:off x="2121092" y="14771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4072807-8542-442A-9313-36843D752B68}"/>
              </a:ext>
            </a:extLst>
          </p:cNvPr>
          <p:cNvSpPr txBox="1"/>
          <p:nvPr/>
        </p:nvSpPr>
        <p:spPr>
          <a:xfrm>
            <a:off x="3016739" y="148760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90828E2-FEBD-4C03-8547-CC1406530FF2}"/>
              </a:ext>
            </a:extLst>
          </p:cNvPr>
          <p:cNvSpPr txBox="1"/>
          <p:nvPr/>
        </p:nvSpPr>
        <p:spPr>
          <a:xfrm>
            <a:off x="3949891" y="148760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362D0AA-5D92-4A61-BF97-34AE7437CE20}"/>
              </a:ext>
            </a:extLst>
          </p:cNvPr>
          <p:cNvSpPr txBox="1"/>
          <p:nvPr/>
        </p:nvSpPr>
        <p:spPr>
          <a:xfrm>
            <a:off x="246955" y="22062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AA17CF0-0745-4C05-92C7-EB5B0ABCA42A}"/>
              </a:ext>
            </a:extLst>
          </p:cNvPr>
          <p:cNvSpPr txBox="1"/>
          <p:nvPr/>
        </p:nvSpPr>
        <p:spPr>
          <a:xfrm>
            <a:off x="246955" y="31206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8B4757C-E628-47F2-B6A3-B1910F4CA892}"/>
              </a:ext>
            </a:extLst>
          </p:cNvPr>
          <p:cNvSpPr txBox="1"/>
          <p:nvPr/>
        </p:nvSpPr>
        <p:spPr>
          <a:xfrm>
            <a:off x="264925" y="40350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45ABBDF-905C-4301-8B35-7B20A81B0B9E}"/>
              </a:ext>
            </a:extLst>
          </p:cNvPr>
          <p:cNvSpPr txBox="1"/>
          <p:nvPr/>
        </p:nvSpPr>
        <p:spPr>
          <a:xfrm>
            <a:off x="246955" y="48874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F95FA35-5651-4072-BCA5-FF35612537DA}"/>
              </a:ext>
            </a:extLst>
          </p:cNvPr>
          <p:cNvSpPr txBox="1"/>
          <p:nvPr/>
        </p:nvSpPr>
        <p:spPr>
          <a:xfrm>
            <a:off x="228986" y="57397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FAB4528-6040-4F7D-972F-F1D2BB688C8B}"/>
              </a:ext>
            </a:extLst>
          </p:cNvPr>
          <p:cNvSpPr/>
          <p:nvPr/>
        </p:nvSpPr>
        <p:spPr>
          <a:xfrm>
            <a:off x="3942072" y="4999388"/>
            <a:ext cx="401720" cy="36933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44DD33C-C1D3-4D21-BC43-326AF8B90EF4}"/>
              </a:ext>
            </a:extLst>
          </p:cNvPr>
          <p:cNvSpPr/>
          <p:nvPr/>
        </p:nvSpPr>
        <p:spPr>
          <a:xfrm>
            <a:off x="3008920" y="4007507"/>
            <a:ext cx="401720" cy="36933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51CC5AF-D18C-45F5-81C4-56877186A63B}"/>
              </a:ext>
            </a:extLst>
          </p:cNvPr>
          <p:cNvSpPr/>
          <p:nvPr/>
        </p:nvSpPr>
        <p:spPr>
          <a:xfrm>
            <a:off x="3008920" y="3120685"/>
            <a:ext cx="401720" cy="36933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FCCFAA1-5B71-41A4-A76E-9B1946A67698}"/>
              </a:ext>
            </a:extLst>
          </p:cNvPr>
          <p:cNvSpPr/>
          <p:nvPr/>
        </p:nvSpPr>
        <p:spPr>
          <a:xfrm>
            <a:off x="3942072" y="4021575"/>
            <a:ext cx="401720" cy="36933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2C96FA1-C057-4045-BB7A-387DD1B33C4B}"/>
              </a:ext>
            </a:extLst>
          </p:cNvPr>
          <p:cNvSpPr/>
          <p:nvPr/>
        </p:nvSpPr>
        <p:spPr>
          <a:xfrm>
            <a:off x="1167609" y="2226268"/>
            <a:ext cx="401720" cy="36933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5D6BC700-2C43-46D7-9046-A6BF69CDC4BB}"/>
              </a:ext>
            </a:extLst>
          </p:cNvPr>
          <p:cNvSpPr/>
          <p:nvPr/>
        </p:nvSpPr>
        <p:spPr>
          <a:xfrm>
            <a:off x="2063256" y="2211641"/>
            <a:ext cx="401720" cy="36933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C3D804D-63FD-4CA4-AAE7-CF8FC24764D4}"/>
              </a:ext>
            </a:extLst>
          </p:cNvPr>
          <p:cNvSpPr/>
          <p:nvPr/>
        </p:nvSpPr>
        <p:spPr>
          <a:xfrm>
            <a:off x="6260275" y="3395779"/>
            <a:ext cx="401720" cy="36933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FBF76055-7995-4021-9411-AF794AF3FBC8}"/>
              </a:ext>
            </a:extLst>
          </p:cNvPr>
          <p:cNvSpPr/>
          <p:nvPr/>
        </p:nvSpPr>
        <p:spPr>
          <a:xfrm>
            <a:off x="7605818" y="3412031"/>
            <a:ext cx="401720" cy="36933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7B0B3E5-F0C1-45AB-ABFC-1F25568CAD11}"/>
              </a:ext>
            </a:extLst>
          </p:cNvPr>
          <p:cNvSpPr/>
          <p:nvPr/>
        </p:nvSpPr>
        <p:spPr>
          <a:xfrm>
            <a:off x="5852160" y="2342166"/>
            <a:ext cx="401720" cy="36933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4D2F87A-03C8-480E-9BD7-97ACE4645106}"/>
              </a:ext>
            </a:extLst>
          </p:cNvPr>
          <p:cNvCxnSpPr>
            <a:stCxn id="32" idx="6"/>
            <a:endCxn id="31" idx="2"/>
          </p:cNvCxnSpPr>
          <p:nvPr/>
        </p:nvCxnSpPr>
        <p:spPr>
          <a:xfrm>
            <a:off x="6253880" y="2526831"/>
            <a:ext cx="1351938" cy="106986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16A55B9-E63E-44C5-861C-21211CD147DE}"/>
              </a:ext>
            </a:extLst>
          </p:cNvPr>
          <p:cNvCxnSpPr>
            <a:stCxn id="32" idx="4"/>
            <a:endCxn id="30" idx="1"/>
          </p:cNvCxnSpPr>
          <p:nvPr/>
        </p:nvCxnSpPr>
        <p:spPr>
          <a:xfrm>
            <a:off x="6053020" y="2711496"/>
            <a:ext cx="266086" cy="73837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B34FE4FC-5CB3-4D3A-8916-0A4831AC84F2}"/>
              </a:ext>
            </a:extLst>
          </p:cNvPr>
          <p:cNvSpPr/>
          <p:nvPr/>
        </p:nvSpPr>
        <p:spPr>
          <a:xfrm>
            <a:off x="7711664" y="4574455"/>
            <a:ext cx="401720" cy="36933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3CF7492-8BB4-43AA-B0FE-F843536F91D6}"/>
              </a:ext>
            </a:extLst>
          </p:cNvPr>
          <p:cNvCxnSpPr>
            <a:stCxn id="31" idx="4"/>
            <a:endCxn id="39" idx="0"/>
          </p:cNvCxnSpPr>
          <p:nvPr/>
        </p:nvCxnSpPr>
        <p:spPr>
          <a:xfrm>
            <a:off x="7806678" y="3781361"/>
            <a:ext cx="105846" cy="79309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F9760C8-7268-427D-BD08-B933065458A1}"/>
              </a:ext>
            </a:extLst>
          </p:cNvPr>
          <p:cNvCxnSpPr>
            <a:stCxn id="30" idx="5"/>
            <a:endCxn id="39" idx="1"/>
          </p:cNvCxnSpPr>
          <p:nvPr/>
        </p:nvCxnSpPr>
        <p:spPr>
          <a:xfrm>
            <a:off x="6603164" y="3711022"/>
            <a:ext cx="1167331" cy="9175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0BAC1709-3DBE-4EB9-AC6A-9C6F68639A64}"/>
              </a:ext>
            </a:extLst>
          </p:cNvPr>
          <p:cNvSpPr/>
          <p:nvPr/>
        </p:nvSpPr>
        <p:spPr>
          <a:xfrm>
            <a:off x="7519975" y="1989088"/>
            <a:ext cx="401720" cy="36933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5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A762F5E-B2E0-4F8A-A160-B5FB29CF00FC}"/>
              </a:ext>
            </a:extLst>
          </p:cNvPr>
          <p:cNvCxnSpPr>
            <a:stCxn id="47" idx="5"/>
            <a:endCxn id="31" idx="1"/>
          </p:cNvCxnSpPr>
          <p:nvPr/>
        </p:nvCxnSpPr>
        <p:spPr>
          <a:xfrm flipH="1">
            <a:off x="7664649" y="2304331"/>
            <a:ext cx="198215" cy="11617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5D2619B-243F-4D19-ABCD-D9C26218D440}"/>
              </a:ext>
            </a:extLst>
          </p:cNvPr>
          <p:cNvCxnSpPr>
            <a:stCxn id="47" idx="3"/>
            <a:endCxn id="32" idx="7"/>
          </p:cNvCxnSpPr>
          <p:nvPr/>
        </p:nvCxnSpPr>
        <p:spPr>
          <a:xfrm flipH="1">
            <a:off x="6195049" y="2304331"/>
            <a:ext cx="1383757" cy="9192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6D4FC776-017F-4D51-B83B-94F979E5F7EA}"/>
              </a:ext>
            </a:extLst>
          </p:cNvPr>
          <p:cNvSpPr/>
          <p:nvPr/>
        </p:nvSpPr>
        <p:spPr>
          <a:xfrm>
            <a:off x="2691396" y="3904343"/>
            <a:ext cx="1856935" cy="1716258"/>
          </a:xfrm>
          <a:custGeom>
            <a:avLst/>
            <a:gdLst>
              <a:gd name="connsiteX0" fmla="*/ 0 w 1856935"/>
              <a:gd name="connsiteY0" fmla="*/ 0 h 1716258"/>
              <a:gd name="connsiteX1" fmla="*/ 1856935 w 1856935"/>
              <a:gd name="connsiteY1" fmla="*/ 0 h 1716258"/>
              <a:gd name="connsiteX2" fmla="*/ 1856935 w 1856935"/>
              <a:gd name="connsiteY2" fmla="*/ 1716258 h 1716258"/>
              <a:gd name="connsiteX3" fmla="*/ 1111348 w 1856935"/>
              <a:gd name="connsiteY3" fmla="*/ 1688123 h 1716258"/>
              <a:gd name="connsiteX4" fmla="*/ 42203 w 1856935"/>
              <a:gd name="connsiteY4" fmla="*/ 618978 h 1716258"/>
              <a:gd name="connsiteX5" fmla="*/ 0 w 1856935"/>
              <a:gd name="connsiteY5" fmla="*/ 0 h 1716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56935" h="1716258">
                <a:moveTo>
                  <a:pt x="0" y="0"/>
                </a:moveTo>
                <a:lnTo>
                  <a:pt x="1856935" y="0"/>
                </a:lnTo>
                <a:lnTo>
                  <a:pt x="1856935" y="1716258"/>
                </a:lnTo>
                <a:lnTo>
                  <a:pt x="1111348" y="1688123"/>
                </a:lnTo>
                <a:lnTo>
                  <a:pt x="42203" y="618978"/>
                </a:lnTo>
                <a:lnTo>
                  <a:pt x="0" y="0"/>
                </a:lnTo>
                <a:close/>
              </a:path>
            </a:pathLst>
          </a:cu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AFDB3AC0-0C37-4F92-87C8-7A164893BE38}"/>
              </a:ext>
            </a:extLst>
          </p:cNvPr>
          <p:cNvSpPr/>
          <p:nvPr/>
        </p:nvSpPr>
        <p:spPr>
          <a:xfrm>
            <a:off x="4875224" y="4035085"/>
            <a:ext cx="401720" cy="36933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B3B65260-B6EA-4713-AB2A-EEEFE4993B75}"/>
              </a:ext>
            </a:extLst>
          </p:cNvPr>
          <p:cNvSpPr/>
          <p:nvPr/>
        </p:nvSpPr>
        <p:spPr>
          <a:xfrm>
            <a:off x="4833520" y="5869908"/>
            <a:ext cx="401720" cy="36933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8824D823-4EB4-46F5-80AB-30AF8F8B3EDD}"/>
              </a:ext>
            </a:extLst>
          </p:cNvPr>
          <p:cNvSpPr/>
          <p:nvPr/>
        </p:nvSpPr>
        <p:spPr>
          <a:xfrm>
            <a:off x="8327741" y="1038546"/>
            <a:ext cx="401720" cy="36933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F6CE292D-B07D-4DCA-9FA4-721C60189C74}"/>
              </a:ext>
            </a:extLst>
          </p:cNvPr>
          <p:cNvCxnSpPr>
            <a:cxnSpLocks/>
            <a:stCxn id="72" idx="3"/>
            <a:endCxn id="47" idx="7"/>
          </p:cNvCxnSpPr>
          <p:nvPr/>
        </p:nvCxnSpPr>
        <p:spPr>
          <a:xfrm flipH="1">
            <a:off x="7862864" y="1353789"/>
            <a:ext cx="523708" cy="68938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F02576A5-6E0E-420C-A537-1CF0A464FFD0}"/>
              </a:ext>
            </a:extLst>
          </p:cNvPr>
          <p:cNvCxnSpPr>
            <a:stCxn id="72" idx="4"/>
            <a:endCxn id="31" idx="7"/>
          </p:cNvCxnSpPr>
          <p:nvPr/>
        </p:nvCxnSpPr>
        <p:spPr>
          <a:xfrm flipH="1">
            <a:off x="7948707" y="1407876"/>
            <a:ext cx="579894" cy="205824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EF81F634-35D4-4A1E-A176-BD7A1CCA468C}"/>
              </a:ext>
            </a:extLst>
          </p:cNvPr>
          <p:cNvSpPr/>
          <p:nvPr/>
        </p:nvSpPr>
        <p:spPr>
          <a:xfrm>
            <a:off x="3812343" y="3798277"/>
            <a:ext cx="1716258" cy="2686929"/>
          </a:xfrm>
          <a:custGeom>
            <a:avLst/>
            <a:gdLst>
              <a:gd name="connsiteX0" fmla="*/ 0 w 1716258"/>
              <a:gd name="connsiteY0" fmla="*/ 0 h 2686929"/>
              <a:gd name="connsiteX1" fmla="*/ 14067 w 1716258"/>
              <a:gd name="connsiteY1" fmla="*/ 703384 h 2686929"/>
              <a:gd name="connsiteX2" fmla="*/ 956603 w 1716258"/>
              <a:gd name="connsiteY2" fmla="*/ 1659987 h 2686929"/>
              <a:gd name="connsiteX3" fmla="*/ 956603 w 1716258"/>
              <a:gd name="connsiteY3" fmla="*/ 2686929 h 2686929"/>
              <a:gd name="connsiteX4" fmla="*/ 1716258 w 1716258"/>
              <a:gd name="connsiteY4" fmla="*/ 2686929 h 2686929"/>
              <a:gd name="connsiteX5" fmla="*/ 1702190 w 1716258"/>
              <a:gd name="connsiteY5" fmla="*/ 70338 h 2686929"/>
              <a:gd name="connsiteX6" fmla="*/ 0 w 1716258"/>
              <a:gd name="connsiteY6" fmla="*/ 0 h 2686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16258" h="2686929">
                <a:moveTo>
                  <a:pt x="0" y="0"/>
                </a:moveTo>
                <a:lnTo>
                  <a:pt x="14067" y="703384"/>
                </a:lnTo>
                <a:lnTo>
                  <a:pt x="956603" y="1659987"/>
                </a:lnTo>
                <a:lnTo>
                  <a:pt x="956603" y="2686929"/>
                </a:lnTo>
                <a:lnTo>
                  <a:pt x="1716258" y="2686929"/>
                </a:lnTo>
                <a:cubicBezTo>
                  <a:pt x="1711569" y="1814732"/>
                  <a:pt x="1706879" y="942535"/>
                  <a:pt x="1702190" y="70338"/>
                </a:cubicBezTo>
                <a:lnTo>
                  <a:pt x="0" y="0"/>
                </a:lnTo>
                <a:close/>
              </a:path>
            </a:pathLst>
          </a:cu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7D8984BA-D2B5-4A9C-8196-74FD9AE87697}"/>
              </a:ext>
            </a:extLst>
          </p:cNvPr>
          <p:cNvCxnSpPr>
            <a:cxnSpLocks/>
            <a:stCxn id="72" idx="2"/>
            <a:endCxn id="32" idx="0"/>
          </p:cNvCxnSpPr>
          <p:nvPr/>
        </p:nvCxnSpPr>
        <p:spPr>
          <a:xfrm flipH="1">
            <a:off x="6053020" y="1223211"/>
            <a:ext cx="2274721" cy="111895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Oval 90">
            <a:extLst>
              <a:ext uri="{FF2B5EF4-FFF2-40B4-BE49-F238E27FC236}">
                <a16:creationId xmlns:a16="http://schemas.microsoft.com/office/drawing/2014/main" id="{269B9CCA-B527-4BC7-A258-2EA8B8D2FC8F}"/>
              </a:ext>
            </a:extLst>
          </p:cNvPr>
          <p:cNvSpPr/>
          <p:nvPr/>
        </p:nvSpPr>
        <p:spPr>
          <a:xfrm>
            <a:off x="4912174" y="4887405"/>
            <a:ext cx="401720" cy="36933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Freeform: Shape 91">
            <a:extLst>
              <a:ext uri="{FF2B5EF4-FFF2-40B4-BE49-F238E27FC236}">
                <a16:creationId xmlns:a16="http://schemas.microsoft.com/office/drawing/2014/main" id="{ACB1BE34-9E48-48A4-906E-3CCCBBDAAC5A}"/>
              </a:ext>
            </a:extLst>
          </p:cNvPr>
          <p:cNvSpPr/>
          <p:nvPr/>
        </p:nvSpPr>
        <p:spPr>
          <a:xfrm>
            <a:off x="3896749" y="3953021"/>
            <a:ext cx="1561514" cy="1505243"/>
          </a:xfrm>
          <a:custGeom>
            <a:avLst/>
            <a:gdLst>
              <a:gd name="connsiteX0" fmla="*/ 1519311 w 1561514"/>
              <a:gd name="connsiteY0" fmla="*/ 0 h 1505243"/>
              <a:gd name="connsiteX1" fmla="*/ 0 w 1561514"/>
              <a:gd name="connsiteY1" fmla="*/ 28136 h 1505243"/>
              <a:gd name="connsiteX2" fmla="*/ 0 w 1561514"/>
              <a:gd name="connsiteY2" fmla="*/ 492370 h 1505243"/>
              <a:gd name="connsiteX3" fmla="*/ 984738 w 1561514"/>
              <a:gd name="connsiteY3" fmla="*/ 1505243 h 1505243"/>
              <a:gd name="connsiteX4" fmla="*/ 1561514 w 1561514"/>
              <a:gd name="connsiteY4" fmla="*/ 1491176 h 1505243"/>
              <a:gd name="connsiteX5" fmla="*/ 1519311 w 1561514"/>
              <a:gd name="connsiteY5" fmla="*/ 0 h 1505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1514" h="1505243">
                <a:moveTo>
                  <a:pt x="1519311" y="0"/>
                </a:moveTo>
                <a:lnTo>
                  <a:pt x="0" y="28136"/>
                </a:lnTo>
                <a:lnTo>
                  <a:pt x="0" y="492370"/>
                </a:lnTo>
                <a:lnTo>
                  <a:pt x="984738" y="1505243"/>
                </a:lnTo>
                <a:lnTo>
                  <a:pt x="1561514" y="1491176"/>
                </a:lnTo>
                <a:lnTo>
                  <a:pt x="1519311" y="0"/>
                </a:lnTo>
                <a:close/>
              </a:path>
            </a:pathLst>
          </a:custGeom>
          <a:noFill/>
          <a:ln w="5715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EE9458BD-D7C2-4B0F-9F7B-01335EEC6B67}"/>
              </a:ext>
            </a:extLst>
          </p:cNvPr>
          <p:cNvSpPr txBox="1"/>
          <p:nvPr/>
        </p:nvSpPr>
        <p:spPr>
          <a:xfrm>
            <a:off x="61185" y="-92589"/>
            <a:ext cx="7447423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Trait-matching</a:t>
            </a:r>
          </a:p>
          <a:p>
            <a:r>
              <a:rPr lang="en-US" sz="2000" dirty="0"/>
              <a:t> -Based Gravel et al. 2013 (or similar, e.g., Morales-Castilla et al. 2015)</a:t>
            </a:r>
          </a:p>
          <a:p>
            <a:pPr marL="342900" indent="-342900">
              <a:buFontTx/>
              <a:buChar char="-"/>
            </a:pPr>
            <a:r>
              <a:rPr lang="en-US" sz="2000" dirty="0"/>
              <a:t>trait database morphology (</a:t>
            </a:r>
            <a:r>
              <a:rPr lang="en-US" sz="2000" dirty="0" err="1"/>
              <a:t>fishbase</a:t>
            </a:r>
            <a:r>
              <a:rPr lang="en-US" sz="2000" dirty="0"/>
              <a:t>)</a:t>
            </a:r>
          </a:p>
          <a:p>
            <a:pPr marL="342900" indent="-342900">
              <a:buFontTx/>
              <a:buChar char="-"/>
            </a:pPr>
            <a:r>
              <a:rPr lang="en-US" sz="2000" dirty="0"/>
              <a:t>Body size data</a:t>
            </a:r>
          </a:p>
        </p:txBody>
      </p:sp>
    </p:spTree>
    <p:extLst>
      <p:ext uri="{BB962C8B-B14F-4D97-AF65-F5344CB8AC3E}">
        <p14:creationId xmlns:p14="http://schemas.microsoft.com/office/powerpoint/2010/main" val="38634540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Oval 29">
            <a:extLst>
              <a:ext uri="{FF2B5EF4-FFF2-40B4-BE49-F238E27FC236}">
                <a16:creationId xmlns:a16="http://schemas.microsoft.com/office/drawing/2014/main" id="{DC3D804D-63FD-4CA4-AAE7-CF8FC24764D4}"/>
              </a:ext>
            </a:extLst>
          </p:cNvPr>
          <p:cNvSpPr/>
          <p:nvPr/>
        </p:nvSpPr>
        <p:spPr>
          <a:xfrm>
            <a:off x="667324" y="3360267"/>
            <a:ext cx="401720" cy="36933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FBF76055-7995-4021-9411-AF794AF3FBC8}"/>
              </a:ext>
            </a:extLst>
          </p:cNvPr>
          <p:cNvSpPr/>
          <p:nvPr/>
        </p:nvSpPr>
        <p:spPr>
          <a:xfrm>
            <a:off x="2012867" y="3376519"/>
            <a:ext cx="401720" cy="36933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7B0B3E5-F0C1-45AB-ABFC-1F25568CAD11}"/>
              </a:ext>
            </a:extLst>
          </p:cNvPr>
          <p:cNvSpPr/>
          <p:nvPr/>
        </p:nvSpPr>
        <p:spPr>
          <a:xfrm>
            <a:off x="259209" y="2306654"/>
            <a:ext cx="401720" cy="36933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4D2F87A-03C8-480E-9BD7-97ACE4645106}"/>
              </a:ext>
            </a:extLst>
          </p:cNvPr>
          <p:cNvCxnSpPr>
            <a:stCxn id="32" idx="6"/>
            <a:endCxn id="31" idx="2"/>
          </p:cNvCxnSpPr>
          <p:nvPr/>
        </p:nvCxnSpPr>
        <p:spPr>
          <a:xfrm>
            <a:off x="660929" y="2491319"/>
            <a:ext cx="1351938" cy="106986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16A55B9-E63E-44C5-861C-21211CD147DE}"/>
              </a:ext>
            </a:extLst>
          </p:cNvPr>
          <p:cNvCxnSpPr>
            <a:stCxn id="32" idx="4"/>
            <a:endCxn id="30" idx="1"/>
          </p:cNvCxnSpPr>
          <p:nvPr/>
        </p:nvCxnSpPr>
        <p:spPr>
          <a:xfrm>
            <a:off x="460069" y="2675984"/>
            <a:ext cx="266086" cy="73837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B34FE4FC-5CB3-4D3A-8916-0A4831AC84F2}"/>
              </a:ext>
            </a:extLst>
          </p:cNvPr>
          <p:cNvSpPr/>
          <p:nvPr/>
        </p:nvSpPr>
        <p:spPr>
          <a:xfrm>
            <a:off x="2118713" y="4538943"/>
            <a:ext cx="401720" cy="36933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3CF7492-8BB4-43AA-B0FE-F843536F91D6}"/>
              </a:ext>
            </a:extLst>
          </p:cNvPr>
          <p:cNvCxnSpPr>
            <a:stCxn id="31" idx="4"/>
            <a:endCxn id="39" idx="0"/>
          </p:cNvCxnSpPr>
          <p:nvPr/>
        </p:nvCxnSpPr>
        <p:spPr>
          <a:xfrm>
            <a:off x="2213727" y="3745849"/>
            <a:ext cx="105846" cy="79309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F9760C8-7268-427D-BD08-B933065458A1}"/>
              </a:ext>
            </a:extLst>
          </p:cNvPr>
          <p:cNvCxnSpPr>
            <a:stCxn id="30" idx="5"/>
            <a:endCxn id="39" idx="1"/>
          </p:cNvCxnSpPr>
          <p:nvPr/>
        </p:nvCxnSpPr>
        <p:spPr>
          <a:xfrm>
            <a:off x="1010213" y="3675510"/>
            <a:ext cx="1167331" cy="9175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0BAC1709-3DBE-4EB9-AC6A-9C6F68639A64}"/>
              </a:ext>
            </a:extLst>
          </p:cNvPr>
          <p:cNvSpPr/>
          <p:nvPr/>
        </p:nvSpPr>
        <p:spPr>
          <a:xfrm>
            <a:off x="1927024" y="1953576"/>
            <a:ext cx="401720" cy="36933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5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A762F5E-B2E0-4F8A-A160-B5FB29CF00FC}"/>
              </a:ext>
            </a:extLst>
          </p:cNvPr>
          <p:cNvCxnSpPr>
            <a:stCxn id="47" idx="5"/>
            <a:endCxn id="31" idx="1"/>
          </p:cNvCxnSpPr>
          <p:nvPr/>
        </p:nvCxnSpPr>
        <p:spPr>
          <a:xfrm flipH="1">
            <a:off x="2071698" y="2268819"/>
            <a:ext cx="198215" cy="11617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5D2619B-243F-4D19-ABCD-D9C26218D440}"/>
              </a:ext>
            </a:extLst>
          </p:cNvPr>
          <p:cNvCxnSpPr>
            <a:stCxn id="47" idx="3"/>
            <a:endCxn id="32" idx="7"/>
          </p:cNvCxnSpPr>
          <p:nvPr/>
        </p:nvCxnSpPr>
        <p:spPr>
          <a:xfrm flipH="1">
            <a:off x="602098" y="2268819"/>
            <a:ext cx="1383757" cy="9192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>
            <a:extLst>
              <a:ext uri="{FF2B5EF4-FFF2-40B4-BE49-F238E27FC236}">
                <a16:creationId xmlns:a16="http://schemas.microsoft.com/office/drawing/2014/main" id="{8824D823-4EB4-46F5-80AB-30AF8F8B3EDD}"/>
              </a:ext>
            </a:extLst>
          </p:cNvPr>
          <p:cNvSpPr/>
          <p:nvPr/>
        </p:nvSpPr>
        <p:spPr>
          <a:xfrm>
            <a:off x="2734790" y="1003034"/>
            <a:ext cx="401720" cy="36933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F6CE292D-B07D-4DCA-9FA4-721C60189C74}"/>
              </a:ext>
            </a:extLst>
          </p:cNvPr>
          <p:cNvCxnSpPr>
            <a:cxnSpLocks/>
            <a:stCxn id="72" idx="3"/>
            <a:endCxn id="47" idx="7"/>
          </p:cNvCxnSpPr>
          <p:nvPr/>
        </p:nvCxnSpPr>
        <p:spPr>
          <a:xfrm flipH="1">
            <a:off x="2269913" y="1318277"/>
            <a:ext cx="523708" cy="68938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F02576A5-6E0E-420C-A537-1CF0A464FFD0}"/>
              </a:ext>
            </a:extLst>
          </p:cNvPr>
          <p:cNvCxnSpPr>
            <a:stCxn id="72" idx="4"/>
            <a:endCxn id="31" idx="7"/>
          </p:cNvCxnSpPr>
          <p:nvPr/>
        </p:nvCxnSpPr>
        <p:spPr>
          <a:xfrm flipH="1">
            <a:off x="2355756" y="1372364"/>
            <a:ext cx="579894" cy="205824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7D8984BA-D2B5-4A9C-8196-74FD9AE87697}"/>
              </a:ext>
            </a:extLst>
          </p:cNvPr>
          <p:cNvCxnSpPr>
            <a:cxnSpLocks/>
            <a:stCxn id="72" idx="2"/>
            <a:endCxn id="32" idx="0"/>
          </p:cNvCxnSpPr>
          <p:nvPr/>
        </p:nvCxnSpPr>
        <p:spPr>
          <a:xfrm flipH="1">
            <a:off x="460069" y="1187699"/>
            <a:ext cx="2274721" cy="111895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2">
            <a:extLst>
              <a:ext uri="{FF2B5EF4-FFF2-40B4-BE49-F238E27FC236}">
                <a16:creationId xmlns:a16="http://schemas.microsoft.com/office/drawing/2014/main" id="{67D1AF20-3401-42C8-AFF9-47B971CFA9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3791" y="592812"/>
            <a:ext cx="2876365" cy="2071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4">
            <a:extLst>
              <a:ext uri="{FF2B5EF4-FFF2-40B4-BE49-F238E27FC236}">
                <a16:creationId xmlns:a16="http://schemas.microsoft.com/office/drawing/2014/main" id="{853B3ACC-AC97-4A0A-923F-48EAFECA1C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0646" y="2806562"/>
            <a:ext cx="2859510" cy="2230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5E573F6-E07F-428B-A63A-FB64C6B410EE}"/>
              </a:ext>
            </a:extLst>
          </p:cNvPr>
          <p:cNvSpPr txBox="1"/>
          <p:nvPr/>
        </p:nvSpPr>
        <p:spPr>
          <a:xfrm>
            <a:off x="3353441" y="2491319"/>
            <a:ext cx="5677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+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129648E-4ABD-4735-8209-AC3500997F2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6881"/>
          <a:stretch/>
        </p:blipFill>
        <p:spPr>
          <a:xfrm>
            <a:off x="7280983" y="184330"/>
            <a:ext cx="4352453" cy="3773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465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275658C9-B44A-4C44-A39D-BAB3402BA0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648" y="88776"/>
            <a:ext cx="9599333" cy="6913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90659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>
            <a:extLst>
              <a:ext uri="{FF2B5EF4-FFF2-40B4-BE49-F238E27FC236}">
                <a16:creationId xmlns:a16="http://schemas.microsoft.com/office/drawing/2014/main" id="{EF25F9FC-A233-46B3-A6FD-37BB9428CF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-97655"/>
            <a:ext cx="8644872" cy="6742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77134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226B32C-D565-4F76-B924-8271045C29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807" y="257175"/>
            <a:ext cx="6362700" cy="6600825"/>
          </a:xfrm>
          <a:prstGeom prst="rect">
            <a:avLst/>
          </a:prstGeom>
        </p:spPr>
      </p:pic>
      <p:sp>
        <p:nvSpPr>
          <p:cNvPr id="5" name="AutoShape 2">
            <a:extLst>
              <a:ext uri="{FF2B5EF4-FFF2-40B4-BE49-F238E27FC236}">
                <a16:creationId xmlns:a16="http://schemas.microsoft.com/office/drawing/2014/main" id="{1868A609-84DA-4B16-9F11-58A4671F790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CFC510C-3FDC-4B01-A86A-9245DC7B34AD}"/>
              </a:ext>
            </a:extLst>
          </p:cNvPr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2C43B4-10AB-4B0D-9EC8-680261E1A373}"/>
              </a:ext>
            </a:extLst>
          </p:cNvPr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991741A-0ACD-4B98-8388-4637FB3D1E6D}"/>
              </a:ext>
            </a:extLst>
          </p:cNvPr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8AD3671-26CA-47A0-8C54-2CF36EE3CB02}"/>
              </a:ext>
            </a:extLst>
          </p:cNvPr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C6B9471-A43F-4AB6-A86B-FF530F0462E5}"/>
              </a:ext>
            </a:extLst>
          </p:cNvPr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3115680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142AA-0E0C-4B8C-B53B-5ED6127B4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BA2E0-B186-45D7-ABFA-89A58E1270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1634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1408</TotalTime>
  <Words>109</Words>
  <Application>Microsoft Office PowerPoint</Application>
  <PresentationFormat>Widescreen</PresentationFormat>
  <Paragraphs>57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Junker</dc:creator>
  <cp:lastModifiedBy>Junker</cp:lastModifiedBy>
  <cp:revision>25</cp:revision>
  <dcterms:created xsi:type="dcterms:W3CDTF">2021-03-22T16:07:17Z</dcterms:created>
  <dcterms:modified xsi:type="dcterms:W3CDTF">2021-03-30T19:53:06Z</dcterms:modified>
</cp:coreProperties>
</file>