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9"/>
  </p:notesMasterIdLst>
  <p:handoutMasterIdLst>
    <p:handoutMasterId r:id="rId40"/>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88" r:id="rId34"/>
    <p:sldId id="290" r:id="rId35"/>
    <p:sldId id="291" r:id="rId36"/>
    <p:sldId id="292" r:id="rId37"/>
    <p:sldId id="293" r:id="rId3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p:cViewPr varScale="1">
        <p:scale>
          <a:sx n="99" d="100"/>
          <a:sy n="99" d="100"/>
        </p:scale>
        <p:origin x="3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3/7/2024</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298C-2E9E-4E3F-82C8-60A2EED583DC}"/>
              </a:ext>
            </a:extLst>
          </p:cNvPr>
          <p:cNvSpPr>
            <a:spLocks noGrp="1"/>
          </p:cNvSpPr>
          <p:nvPr>
            <p:ph type="title" hasCustomPrompt="1"/>
          </p:nvPr>
        </p:nvSpPr>
        <p:spPr>
          <a:xfrm>
            <a:off x="685800" y="609600"/>
            <a:ext cx="7772400" cy="457200"/>
          </a:xfrm>
        </p:spPr>
        <p:txBody>
          <a:bodyPr/>
          <a:lstStyle>
            <a:lvl1pPr>
              <a:defRPr sz="2400" b="1" i="1">
                <a:solidFill>
                  <a:srgbClr val="000099"/>
                </a:solidFill>
                <a:latin typeface="Arial Narrow" panose="020B0606020202030204" pitchFamily="34" charset="0"/>
              </a:defRPr>
            </a:lvl1pPr>
          </a:lstStyle>
          <a:p>
            <a:r>
              <a:rPr lang="en-US" dirty="0"/>
              <a:t>Book title</a:t>
            </a:r>
          </a:p>
        </p:txBody>
      </p:sp>
      <p:sp>
        <p:nvSpPr>
          <p:cNvPr id="6" name="Text Placeholder 5">
            <a:extLst>
              <a:ext uri="{FF2B5EF4-FFF2-40B4-BE49-F238E27FC236}">
                <a16:creationId xmlns:a16="http://schemas.microsoft.com/office/drawing/2014/main" id="{4C75D4F1-CB37-4CE0-983C-8406904B2B8A}"/>
              </a:ext>
            </a:extLst>
          </p:cNvPr>
          <p:cNvSpPr>
            <a:spLocks noGrp="1"/>
          </p:cNvSpPr>
          <p:nvPr>
            <p:ph type="body" sz="quarter" idx="12" hasCustomPrompt="1"/>
          </p:nvPr>
        </p:nvSpPr>
        <p:spPr>
          <a:xfrm>
            <a:off x="1905000" y="1676400"/>
            <a:ext cx="5334000" cy="609600"/>
          </a:xfrm>
        </p:spPr>
        <p:txBody>
          <a:bodyPr/>
          <a:lstStyle>
            <a:lvl1pPr marL="0" indent="0" algn="ctr">
              <a:buNone/>
              <a:defRPr sz="3600" b="1">
                <a:solidFill>
                  <a:srgbClr val="000099"/>
                </a:solidFill>
                <a:latin typeface="Arial" panose="020B0604020202020204" pitchFamily="34" charset="0"/>
                <a:cs typeface="Arial" panose="020B0604020202020204" pitchFamily="34" charset="0"/>
              </a:defRPr>
            </a:lvl1pPr>
          </a:lstStyle>
          <a:p>
            <a:pPr lvl="0"/>
            <a:r>
              <a:rPr lang="en-US" dirty="0"/>
              <a:t>Chapter X</a:t>
            </a:r>
          </a:p>
        </p:txBody>
      </p:sp>
      <p:sp>
        <p:nvSpPr>
          <p:cNvPr id="10" name="Text Placeholder 9">
            <a:extLst>
              <a:ext uri="{FF2B5EF4-FFF2-40B4-BE49-F238E27FC236}">
                <a16:creationId xmlns:a16="http://schemas.microsoft.com/office/drawing/2014/main" id="{85D01CB5-9945-4C9B-9918-8CA19A7268AF}"/>
              </a:ext>
            </a:extLst>
          </p:cNvPr>
          <p:cNvSpPr>
            <a:spLocks noGrp="1"/>
          </p:cNvSpPr>
          <p:nvPr>
            <p:ph type="body" sz="quarter" idx="13" hasCustomPrompt="1"/>
          </p:nvPr>
        </p:nvSpPr>
        <p:spPr>
          <a:xfrm>
            <a:off x="1905000" y="2590800"/>
            <a:ext cx="5334000" cy="914400"/>
          </a:xfrm>
        </p:spPr>
        <p:txBody>
          <a:bodyPr/>
          <a:lstStyle>
            <a:lvl1pPr marL="0" indent="0" algn="ctr">
              <a:buNone/>
              <a:defRPr sz="4800" b="1"/>
            </a:lvl1pPr>
          </a:lstStyle>
          <a:p>
            <a:pPr lvl="0"/>
            <a:r>
              <a:rPr lang="en-US" dirty="0"/>
              <a:t>Chapter title</a:t>
            </a:r>
          </a:p>
        </p:txBody>
      </p:sp>
      <p:sp>
        <p:nvSpPr>
          <p:cNvPr id="3" name="Footer Placeholder 2">
            <a:extLst>
              <a:ext uri="{FF2B5EF4-FFF2-40B4-BE49-F238E27FC236}">
                <a16:creationId xmlns:a16="http://schemas.microsoft.com/office/drawing/2014/main" id="{CAA27A70-7FFF-4919-9745-58612D637924}"/>
              </a:ext>
            </a:extLst>
          </p:cNvPr>
          <p:cNvSpPr>
            <a:spLocks noGrp="1"/>
          </p:cNvSpPr>
          <p:nvPr>
            <p:ph type="ftr" sz="quarter" idx="10"/>
          </p:nvPr>
        </p:nvSpPr>
        <p:spPr/>
        <p:txBody>
          <a:bodyPr/>
          <a:lstStyle/>
          <a:p>
            <a:pPr>
              <a:defRPr/>
            </a:pPr>
            <a:r>
              <a:rPr lang="en-US"/>
              <a:t>© 2024, Mike Murach &amp; Associates, Inc.</a:t>
            </a:r>
            <a:endParaRPr lang="en-US" dirty="0"/>
          </a:p>
        </p:txBody>
      </p:sp>
      <p:sp>
        <p:nvSpPr>
          <p:cNvPr id="4" name="Slide Number Placeholder 3">
            <a:extLst>
              <a:ext uri="{FF2B5EF4-FFF2-40B4-BE49-F238E27FC236}">
                <a16:creationId xmlns:a16="http://schemas.microsoft.com/office/drawing/2014/main" id="{52791E8C-669A-4FAF-AC57-930E4708DFF7}"/>
              </a:ext>
            </a:extLst>
          </p:cNvPr>
          <p:cNvSpPr>
            <a:spLocks noGrp="1"/>
          </p:cNvSpPr>
          <p:nvPr>
            <p:ph type="sldNum" sz="quarter" idx="11"/>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8390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Date Placeholder 1">
            <a:extLst>
              <a:ext uri="{FF2B5EF4-FFF2-40B4-BE49-F238E27FC236}">
                <a16:creationId xmlns:a16="http://schemas.microsoft.com/office/drawing/2014/main" id="{39FE91D7-54F9-CE5B-2AF2-A8F87F29E569}"/>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361090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_2_line_title">
    <p:spTree>
      <p:nvGrpSpPr>
        <p:cNvPr id="1" name=""/>
        <p:cNvGrpSpPr/>
        <p:nvPr/>
      </p:nvGrpSpPr>
      <p:grpSpPr>
        <a:xfrm>
          <a:off x="0" y="0"/>
          <a:ext cx="0" cy="0"/>
          <a:chOff x="0" y="0"/>
          <a:chExt cx="0" cy="0"/>
        </a:xfrm>
      </p:grpSpPr>
      <p:sp>
        <p:nvSpPr>
          <p:cNvPr id="7" name="Text Placeholder 14"/>
          <p:cNvSpPr>
            <a:spLocks noGrp="1"/>
          </p:cNvSpPr>
          <p:nvPr>
            <p:ph type="body" sz="quarter" idx="15"/>
          </p:nvPr>
        </p:nvSpPr>
        <p:spPr>
          <a:xfrm>
            <a:off x="1295400" y="1524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28042D0E-2D92-B61C-07C7-F98F35208D29}"/>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3" name="Date Placeholder 1">
            <a:extLst>
              <a:ext uri="{FF2B5EF4-FFF2-40B4-BE49-F238E27FC236}">
                <a16:creationId xmlns:a16="http://schemas.microsoft.com/office/drawing/2014/main" id="{2DC32C3D-5C99-8467-FB69-0545F95E5DAB}"/>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128981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Date Placeholder 1">
            <a:extLst>
              <a:ext uri="{FF2B5EF4-FFF2-40B4-BE49-F238E27FC236}">
                <a16:creationId xmlns:a16="http://schemas.microsoft.com/office/drawing/2014/main" id="{CDA92572-6C0F-2359-8B91-448DEEC456E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Date Placeholder 1">
            <a:extLst>
              <a:ext uri="{FF2B5EF4-FFF2-40B4-BE49-F238E27FC236}">
                <a16:creationId xmlns:a16="http://schemas.microsoft.com/office/drawing/2014/main" id="{B61C4B8B-4248-7B05-52E9-1493FB7EBB22}"/>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1336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434977"/>
            <a:ext cx="7391400" cy="396241"/>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Table Placeholder 7">
            <a:extLst>
              <a:ext uri="{FF2B5EF4-FFF2-40B4-BE49-F238E27FC236}">
                <a16:creationId xmlns:a16="http://schemas.microsoft.com/office/drawing/2014/main" id="{AFEF7FE6-D02E-FC18-3A1F-FB2B9BE04DFB}"/>
              </a:ext>
            </a:extLst>
          </p:cNvPr>
          <p:cNvSpPr>
            <a:spLocks noGrp="1"/>
          </p:cNvSpPr>
          <p:nvPr>
            <p:ph type="tbl" sz="quarter" idx="17" hasCustomPrompt="1"/>
          </p:nvPr>
        </p:nvSpPr>
        <p:spPr>
          <a:xfrm>
            <a:off x="914400" y="3973009"/>
            <a:ext cx="7315200" cy="2046791"/>
          </a:xfrm>
        </p:spPr>
        <p:txBody>
          <a:bodyPr/>
          <a:lstStyle>
            <a:lvl1pPr marL="0" indent="0">
              <a:buNone/>
              <a:defRPr/>
            </a:lvl1pPr>
          </a:lstStyle>
          <a:p>
            <a:r>
              <a:rPr lang="en-US" dirty="0"/>
              <a:t>Click to insert table</a:t>
            </a:r>
          </a:p>
        </p:txBody>
      </p:sp>
      <p:sp>
        <p:nvSpPr>
          <p:cNvPr id="3" name="Date Placeholder 1">
            <a:extLst>
              <a:ext uri="{FF2B5EF4-FFF2-40B4-BE49-F238E27FC236}">
                <a16:creationId xmlns:a16="http://schemas.microsoft.com/office/drawing/2014/main" id="{2CB5F9A1-57CC-7079-49E6-F38139C60FDF}"/>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405277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Date Placeholder 1">
            <a:extLst>
              <a:ext uri="{FF2B5EF4-FFF2-40B4-BE49-F238E27FC236}">
                <a16:creationId xmlns:a16="http://schemas.microsoft.com/office/drawing/2014/main" id="{4E33A493-C9CB-60F1-C48D-911ADE242091}"/>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106814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Date Placeholder 1">
            <a:extLst>
              <a:ext uri="{FF2B5EF4-FFF2-40B4-BE49-F238E27FC236}">
                <a16:creationId xmlns:a16="http://schemas.microsoft.com/office/drawing/2014/main" id="{6BE714E1-3205-D410-3DAF-7853C33707C2}"/>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2" name="Date Placeholder 1">
            <a:extLst>
              <a:ext uri="{FF2B5EF4-FFF2-40B4-BE49-F238E27FC236}">
                <a16:creationId xmlns:a16="http://schemas.microsoft.com/office/drawing/2014/main" id="{5077EDEF-2119-0C0C-90EC-29310C83093B}"/>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3" name="Date Placeholder 1">
            <a:extLst>
              <a:ext uri="{FF2B5EF4-FFF2-40B4-BE49-F238E27FC236}">
                <a16:creationId xmlns:a16="http://schemas.microsoft.com/office/drawing/2014/main" id="{1EAB4BC0-D5C7-49B0-54AC-F67C80E1EA8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3" name="Date Placeholder 1">
            <a:extLst>
              <a:ext uri="{FF2B5EF4-FFF2-40B4-BE49-F238E27FC236}">
                <a16:creationId xmlns:a16="http://schemas.microsoft.com/office/drawing/2014/main" id="{2A4128AF-FA95-FB1B-F7EC-9F06B1029BE1}"/>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211570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Date Placeholder 1">
            <a:extLst>
              <a:ext uri="{FF2B5EF4-FFF2-40B4-BE49-F238E27FC236}">
                <a16:creationId xmlns:a16="http://schemas.microsoft.com/office/drawing/2014/main" id="{2B3EA07F-21E3-C43E-2483-EF255ABC739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_layout_2_line_title">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914400" y="1524000"/>
            <a:ext cx="7315200" cy="4419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80A36CC2-90BA-4768-70BF-5E8F2F5CE4AB}"/>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3" name="Date Placeholder 1">
            <a:extLst>
              <a:ext uri="{FF2B5EF4-FFF2-40B4-BE49-F238E27FC236}">
                <a16:creationId xmlns:a16="http://schemas.microsoft.com/office/drawing/2014/main" id="{4541F783-317C-D9AD-83C7-5AE65ED51C57}"/>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194263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Date Placeholder 1">
            <a:extLst>
              <a:ext uri="{FF2B5EF4-FFF2-40B4-BE49-F238E27FC236}">
                <a16:creationId xmlns:a16="http://schemas.microsoft.com/office/drawing/2014/main" id="{E28FC2C4-3F43-BC0E-9A91-95841BAF3057}"/>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9546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layout_2_line_title">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524000"/>
            <a:ext cx="7315200" cy="4114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Rectangle 2">
            <a:extLst>
              <a:ext uri="{FF2B5EF4-FFF2-40B4-BE49-F238E27FC236}">
                <a16:creationId xmlns:a16="http://schemas.microsoft.com/office/drawing/2014/main" id="{F13DA2AB-954E-C0E2-3E5B-8B482B005180}"/>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3" name="Date Placeholder 1">
            <a:extLst>
              <a:ext uri="{FF2B5EF4-FFF2-40B4-BE49-F238E27FC236}">
                <a16:creationId xmlns:a16="http://schemas.microsoft.com/office/drawing/2014/main" id="{E757E026-CA30-31D4-7CB8-4AA11C85AF8E}"/>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28391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Date Placeholder 1">
            <a:extLst>
              <a:ext uri="{FF2B5EF4-FFF2-40B4-BE49-F238E27FC236}">
                <a16:creationId xmlns:a16="http://schemas.microsoft.com/office/drawing/2014/main" id="{E9745E84-27EF-B727-9BFE-6449CFCB85F6}"/>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427311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2" name="Date Placeholder 1">
            <a:extLst>
              <a:ext uri="{FF2B5EF4-FFF2-40B4-BE49-F238E27FC236}">
                <a16:creationId xmlns:a16="http://schemas.microsoft.com/office/drawing/2014/main" id="{13F25CEF-B290-B84E-D2A4-6A86E123EEDE}"/>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Tree>
    <p:extLst>
      <p:ext uri="{BB962C8B-B14F-4D97-AF65-F5344CB8AC3E}">
        <p14:creationId xmlns:p14="http://schemas.microsoft.com/office/powerpoint/2010/main" val="27042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2024,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78" r:id="rId2"/>
    <p:sldLayoutId id="2147483689" r:id="rId3"/>
    <p:sldLayoutId id="2147483679" r:id="rId4"/>
    <p:sldLayoutId id="2147483690" r:id="rId5"/>
    <p:sldLayoutId id="2147483686" r:id="rId6"/>
    <p:sldLayoutId id="2147483691" r:id="rId7"/>
    <p:sldLayoutId id="2147483680" r:id="rId8"/>
    <p:sldLayoutId id="2147483683" r:id="rId9"/>
    <p:sldLayoutId id="2147483681" r:id="rId10"/>
    <p:sldLayoutId id="2147483692" r:id="rId11"/>
    <p:sldLayoutId id="2147483674" r:id="rId12"/>
    <p:sldLayoutId id="2147483687" r:id="rId13"/>
    <p:sldLayoutId id="2147483693" r:id="rId14"/>
    <p:sldLayoutId id="2147483676"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AFE5-8375-D164-FDE0-BF8171B53B52}"/>
              </a:ext>
            </a:extLst>
          </p:cNvPr>
          <p:cNvSpPr>
            <a:spLocks noGrp="1"/>
          </p:cNvSpPr>
          <p:nvPr>
            <p:ph type="title"/>
          </p:nvPr>
        </p:nvSpPr>
        <p:spPr/>
        <p:txBody>
          <a:bodyPr/>
          <a:lstStyle/>
          <a:p>
            <a:r>
              <a:rPr lang="en-US" i="1" dirty="0" err="1">
                <a:latin typeface="Arial Narrow" panose="020B0606020202030204" pitchFamily="34" charset="0"/>
              </a:rPr>
              <a:t>Murach’s</a:t>
            </a:r>
            <a:r>
              <a:rPr lang="en-US" i="1" dirty="0">
                <a:latin typeface="Arial Narrow" panose="020B0606020202030204" pitchFamily="34" charset="0"/>
              </a:rPr>
              <a:t> </a:t>
            </a:r>
            <a:r>
              <a:rPr lang="en-US" dirty="0"/>
              <a:t>Modern JavaScript</a:t>
            </a:r>
            <a:endParaRPr lang="en-US" i="1" dirty="0">
              <a:latin typeface="Arial Narrow" panose="020B0606020202030204" pitchFamily="34" charset="0"/>
            </a:endParaRPr>
          </a:p>
        </p:txBody>
      </p:sp>
      <p:sp>
        <p:nvSpPr>
          <p:cNvPr id="3" name="Text Placeholder 2">
            <a:extLst>
              <a:ext uri="{FF2B5EF4-FFF2-40B4-BE49-F238E27FC236}">
                <a16:creationId xmlns:a16="http://schemas.microsoft.com/office/drawing/2014/main" id="{DF90D95E-CA26-40EE-A4C2-C6996AE6746C}"/>
              </a:ext>
            </a:extLst>
          </p:cNvPr>
          <p:cNvSpPr>
            <a:spLocks noGrp="1"/>
          </p:cNvSpPr>
          <p:nvPr>
            <p:ph type="body" sz="quarter" idx="12"/>
          </p:nvPr>
        </p:nvSpPr>
        <p:spPr/>
        <p:txBody>
          <a:bodyPr/>
          <a:lstStyle/>
          <a:p>
            <a:r>
              <a:rPr lang="en-US" dirty="0"/>
              <a:t>Chapter 1</a:t>
            </a:r>
          </a:p>
        </p:txBody>
      </p:sp>
      <p:sp>
        <p:nvSpPr>
          <p:cNvPr id="4" name="Text Placeholder 3">
            <a:extLst>
              <a:ext uri="{FF2B5EF4-FFF2-40B4-BE49-F238E27FC236}">
                <a16:creationId xmlns:a16="http://schemas.microsoft.com/office/drawing/2014/main" id="{F77E7F6B-A2C0-7F4D-05A2-99783B3350DF}"/>
              </a:ext>
            </a:extLst>
          </p:cNvPr>
          <p:cNvSpPr>
            <a:spLocks noGrp="1"/>
          </p:cNvSpPr>
          <p:nvPr>
            <p:ph type="body" sz="quarter" idx="13"/>
          </p:nvPr>
        </p:nvSpPr>
        <p:spPr>
          <a:xfrm>
            <a:off x="1371600" y="2590800"/>
            <a:ext cx="6400800" cy="9144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code and run your first apps</a:t>
            </a:r>
          </a:p>
          <a:p>
            <a:endParaRPr lang="en-US" dirty="0"/>
          </a:p>
        </p:txBody>
      </p:sp>
      <p:sp>
        <p:nvSpPr>
          <p:cNvPr id="5" name="Footer Placeholder 4">
            <a:extLst>
              <a:ext uri="{FF2B5EF4-FFF2-40B4-BE49-F238E27FC236}">
                <a16:creationId xmlns:a16="http://schemas.microsoft.com/office/drawing/2014/main" id="{F7536FCE-A3D0-628E-E5D0-512C93716501}"/>
              </a:ext>
            </a:extLst>
          </p:cNvPr>
          <p:cNvSpPr>
            <a:spLocks noGrp="1"/>
          </p:cNvSpPr>
          <p:nvPr>
            <p:ph type="ftr" sz="quarter" idx="10"/>
          </p:nvPr>
        </p:nvSpPr>
        <p:spPr/>
        <p:txBody>
          <a:bodyPr/>
          <a:lstStyle/>
          <a:p>
            <a:pPr>
              <a:defRPr/>
            </a:pPr>
            <a:r>
              <a:rPr lang="en-US"/>
              <a:t>© 2024, Mike Murach &amp; Associates, Inc.</a:t>
            </a:r>
            <a:endParaRPr lang="en-US" dirty="0"/>
          </a:p>
        </p:txBody>
      </p:sp>
      <p:sp>
        <p:nvSpPr>
          <p:cNvPr id="6" name="Slide Number Placeholder 5">
            <a:extLst>
              <a:ext uri="{FF2B5EF4-FFF2-40B4-BE49-F238E27FC236}">
                <a16:creationId xmlns:a16="http://schemas.microsoft.com/office/drawing/2014/main" id="{E46147AD-1470-5E7E-09D0-BB3BAEB36DE7}"/>
              </a:ext>
            </a:extLst>
          </p:cNvPr>
          <p:cNvSpPr>
            <a:spLocks noGrp="1"/>
          </p:cNvSpPr>
          <p:nvPr>
            <p:ph type="sldNum" sz="quarter" idx="11"/>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58792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DA4B-E70E-EDAE-3C11-9BA524AB61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run an app using Open in Browser</a:t>
            </a:r>
            <a:endParaRPr lang="en-US" dirty="0"/>
          </a:p>
        </p:txBody>
      </p:sp>
      <p:pic>
        <p:nvPicPr>
          <p:cNvPr id="7" name="Content Placeholder 6" descr="Title describes slide">
            <a:extLst>
              <a:ext uri="{FF2B5EF4-FFF2-40B4-BE49-F238E27FC236}">
                <a16:creationId xmlns:a16="http://schemas.microsoft.com/office/drawing/2014/main" id="{704861D8-5E62-C144-AE11-64B7AE19769B}"/>
              </a:ext>
            </a:extLst>
          </p:cNvPr>
          <p:cNvPicPr>
            <a:picLocks noGrp="1" noChangeAspect="1"/>
          </p:cNvPicPr>
          <p:nvPr>
            <p:ph sz="quarter" idx="13"/>
          </p:nvPr>
        </p:nvPicPr>
        <p:blipFill>
          <a:blip r:embed="rId2"/>
          <a:stretch>
            <a:fillRect/>
          </a:stretch>
        </p:blipFill>
        <p:spPr>
          <a:xfrm>
            <a:off x="937054" y="1066800"/>
            <a:ext cx="7292546" cy="3992568"/>
          </a:xfrm>
          <a:prstGeom prst="rect">
            <a:avLst/>
          </a:prstGeom>
        </p:spPr>
      </p:pic>
      <p:sp>
        <p:nvSpPr>
          <p:cNvPr id="4" name="Footer Placeholder 3">
            <a:extLst>
              <a:ext uri="{FF2B5EF4-FFF2-40B4-BE49-F238E27FC236}">
                <a16:creationId xmlns:a16="http://schemas.microsoft.com/office/drawing/2014/main" id="{B1EB170A-7418-4A2B-9BDA-B6676A58ACEE}"/>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3C9F3F86-DCB3-C161-F9DE-6DB78565F389}"/>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B5D93390-FA07-7906-8047-FC4F63CD0DC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35499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746B-583B-2B35-5B02-DF6AD2072FE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that’s opened in Chrome</a:t>
            </a:r>
            <a:endParaRPr lang="en-US" dirty="0"/>
          </a:p>
        </p:txBody>
      </p:sp>
      <p:pic>
        <p:nvPicPr>
          <p:cNvPr id="7" name="Content Placeholder 6" descr="Title describes slide">
            <a:extLst>
              <a:ext uri="{FF2B5EF4-FFF2-40B4-BE49-F238E27FC236}">
                <a16:creationId xmlns:a16="http://schemas.microsoft.com/office/drawing/2014/main" id="{F92A4BB4-6B6A-A4EE-0C70-CD8FDF9A8973}"/>
              </a:ext>
            </a:extLst>
          </p:cNvPr>
          <p:cNvPicPr>
            <a:picLocks noGrp="1" noChangeAspect="1"/>
          </p:cNvPicPr>
          <p:nvPr>
            <p:ph sz="quarter" idx="13"/>
          </p:nvPr>
        </p:nvPicPr>
        <p:blipFill>
          <a:blip r:embed="rId2"/>
          <a:stretch>
            <a:fillRect/>
          </a:stretch>
        </p:blipFill>
        <p:spPr>
          <a:xfrm>
            <a:off x="933592" y="1143000"/>
            <a:ext cx="7301204" cy="3048000"/>
          </a:xfrm>
          <a:prstGeom prst="rect">
            <a:avLst/>
          </a:prstGeom>
        </p:spPr>
      </p:pic>
      <p:sp>
        <p:nvSpPr>
          <p:cNvPr id="4" name="Footer Placeholder 3">
            <a:extLst>
              <a:ext uri="{FF2B5EF4-FFF2-40B4-BE49-F238E27FC236}">
                <a16:creationId xmlns:a16="http://schemas.microsoft.com/office/drawing/2014/main" id="{6BD1EA12-CB6E-74A9-64FA-56310ACFCB54}"/>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C671D18A-3C27-664F-013B-E06541CF4DD7}"/>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6DB47E10-0914-B4F3-958B-B8DDABBE09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94052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8E02-AE2A-B50A-E9D5-E96C1C463CE3}"/>
              </a:ext>
            </a:extLst>
          </p:cNvPr>
          <p:cNvSpPr>
            <a:spLocks noGrp="1"/>
          </p:cNvSpPr>
          <p:nvPr>
            <p:ph type="title"/>
          </p:nvPr>
        </p:nvSpPr>
        <p:spPr>
          <a:xfrm>
            <a:off x="914400" y="625989"/>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ways to open an HTML file</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Open in Browser</a:t>
            </a:r>
            <a:endParaRPr lang="en-US" dirty="0"/>
          </a:p>
        </p:txBody>
      </p:sp>
      <p:sp>
        <p:nvSpPr>
          <p:cNvPr id="3" name="Text Placeholder 2">
            <a:extLst>
              <a:ext uri="{FF2B5EF4-FFF2-40B4-BE49-F238E27FC236}">
                <a16:creationId xmlns:a16="http://schemas.microsoft.com/office/drawing/2014/main" id="{CB6C061F-65A9-AFC5-2016-3D284545307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Open in Default Browser to open the file in your default browser.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Open in Other Browsers to select the browser in which you want to open the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extension’s shortcut keys to perform these operations.</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Another way to open an HTML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Reveal in File Explorer (Windows) to display the file in File Explorer or Reveal in Finder (macOS) to display it in Finder. Then, double-click the file to open it.</a:t>
            </a:r>
          </a:p>
          <a:p>
            <a:endParaRPr lang="en-US" dirty="0"/>
          </a:p>
        </p:txBody>
      </p:sp>
      <p:sp>
        <p:nvSpPr>
          <p:cNvPr id="4" name="Footer Placeholder 3">
            <a:extLst>
              <a:ext uri="{FF2B5EF4-FFF2-40B4-BE49-F238E27FC236}">
                <a16:creationId xmlns:a16="http://schemas.microsoft.com/office/drawing/2014/main" id="{CD26B008-DF1C-D5A9-1C01-6F6D3DA1B8D6}"/>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686B6EAD-DEB1-AE7F-8A48-C5B2191D70AD}"/>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5254AE4B-81A3-4CAF-60AF-4688D4E633A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29020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AA5B-2091-3158-44FC-F7D760C22E5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app that displays a dialog</a:t>
            </a:r>
            <a:endParaRPr lang="en-US" dirty="0"/>
          </a:p>
        </p:txBody>
      </p:sp>
      <p:sp>
        <p:nvSpPr>
          <p:cNvPr id="3" name="Text Placeholder 2">
            <a:extLst>
              <a:ext uri="{FF2B5EF4-FFF2-40B4-BE49-F238E27FC236}">
                <a16:creationId xmlns:a16="http://schemas.microsoft.com/office/drawing/2014/main" id="{47CBBDBB-0F87-9523-1F61-E5D4B6E96E6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&lt;title&gt;Welcome&lt;/title&gt;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&lt;h1&gt;Welcome to Modern JavaScript&lt;/h1&gt;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&lt;script&gt;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call a method that displays a dialog</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alert("Hi!");</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&lt;/script&gt;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dirty="0"/>
          </a:p>
        </p:txBody>
      </p:sp>
      <p:sp>
        <p:nvSpPr>
          <p:cNvPr id="4" name="Footer Placeholder 3">
            <a:extLst>
              <a:ext uri="{FF2B5EF4-FFF2-40B4-BE49-F238E27FC236}">
                <a16:creationId xmlns:a16="http://schemas.microsoft.com/office/drawing/2014/main" id="{7F31F9E8-F233-3358-989B-1EA7285A829D}"/>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21091AFB-94C8-C8B8-7212-D6756E2D90CF}"/>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7000052B-1C0C-E161-B7F5-D12F42EA9AF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63557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91AA-1AF8-D021-B012-1B25E7DED98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browser and the dialog</a:t>
            </a:r>
            <a:endParaRPr lang="en-US" dirty="0"/>
          </a:p>
        </p:txBody>
      </p:sp>
      <p:pic>
        <p:nvPicPr>
          <p:cNvPr id="7" name="Content Placeholder 6" descr="Title describes slide">
            <a:extLst>
              <a:ext uri="{FF2B5EF4-FFF2-40B4-BE49-F238E27FC236}">
                <a16:creationId xmlns:a16="http://schemas.microsoft.com/office/drawing/2014/main" id="{B0CE01EB-BC59-92DA-037D-365ECDC616C6}"/>
              </a:ext>
            </a:extLst>
          </p:cNvPr>
          <p:cNvPicPr>
            <a:picLocks noGrp="1" noChangeAspect="1"/>
          </p:cNvPicPr>
          <p:nvPr>
            <p:ph sz="quarter" idx="13"/>
          </p:nvPr>
        </p:nvPicPr>
        <p:blipFill>
          <a:blip r:embed="rId2"/>
          <a:stretch>
            <a:fillRect/>
          </a:stretch>
        </p:blipFill>
        <p:spPr>
          <a:xfrm>
            <a:off x="914399" y="1143000"/>
            <a:ext cx="7315199" cy="2259212"/>
          </a:xfrm>
          <a:prstGeom prst="rect">
            <a:avLst/>
          </a:prstGeom>
        </p:spPr>
      </p:pic>
      <p:sp>
        <p:nvSpPr>
          <p:cNvPr id="4" name="Footer Placeholder 3">
            <a:extLst>
              <a:ext uri="{FF2B5EF4-FFF2-40B4-BE49-F238E27FC236}">
                <a16:creationId xmlns:a16="http://schemas.microsoft.com/office/drawing/2014/main" id="{2E90C41A-7F87-481A-6388-A899B2334B8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141AE67A-73C5-F194-8D6B-80CB44BDF17D}"/>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716A193F-BF3E-569B-570F-E62DFCCD275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66011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7FCD-7FA2-CD55-C701-C94BDF854B9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and run an app</a:t>
            </a:r>
            <a:endParaRPr lang="en-US" dirty="0"/>
          </a:p>
        </p:txBody>
      </p:sp>
      <p:sp>
        <p:nvSpPr>
          <p:cNvPr id="3" name="Text Placeholder 2">
            <a:extLst>
              <a:ext uri="{FF2B5EF4-FFF2-40B4-BE49-F238E27FC236}">
                <a16:creationId xmlns:a16="http://schemas.microsoft.com/office/drawing/2014/main" id="{804A24A0-6E9E-D180-444D-CD4B9B723AC8}"/>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Create a folder for the app.</a:t>
            </a:r>
          </a:p>
          <a:p>
            <a:pPr marL="342900" marR="347345" lvl="0" indent="-342900">
              <a:spcBef>
                <a:spcPts val="0"/>
              </a:spcBef>
              <a:spcAft>
                <a:spcPts val="3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Within that folder, create an HTML file for the app.</a:t>
            </a:r>
          </a:p>
          <a:p>
            <a:pPr marL="342900" marR="347345" lvl="0" indent="-342900">
              <a:spcBef>
                <a:spcPts val="0"/>
              </a:spcBef>
              <a:spcAft>
                <a:spcPts val="3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Enter HTML and JavaScript code into the HTML file.</a:t>
            </a:r>
          </a:p>
          <a:p>
            <a:pPr marL="342900" marR="347345" lvl="0" indent="-342900">
              <a:spcBef>
                <a:spcPts val="0"/>
              </a:spcBef>
              <a:spcAft>
                <a:spcPts val="3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Save the HTML file.</a:t>
            </a:r>
          </a:p>
          <a:p>
            <a:pPr marL="342900" marR="347345" lvl="0" indent="-342900">
              <a:spcBef>
                <a:spcPts val="0"/>
              </a:spcBef>
              <a:spcAft>
                <a:spcPts val="3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Press </a:t>
            </a:r>
            <a:r>
              <a:rPr lang="en-US" sz="2000" dirty="0" err="1">
                <a:effectLst/>
                <a:latin typeface="Times New Roman" panose="02020603050405020304" pitchFamily="18" charset="0"/>
                <a:ea typeface="Times New Roman" panose="02020603050405020304" pitchFamily="18" charset="0"/>
              </a:rPr>
              <a:t>Alt+B</a:t>
            </a:r>
            <a:r>
              <a:rPr lang="en-US" sz="2000" dirty="0">
                <a:effectLst/>
                <a:latin typeface="Times New Roman" panose="02020603050405020304" pitchFamily="18" charset="0"/>
                <a:ea typeface="Times New Roman" panose="02020603050405020304" pitchFamily="18" charset="0"/>
              </a:rPr>
              <a:t> to run the HTML file in the default browser.</a:t>
            </a:r>
          </a:p>
          <a:p>
            <a:endParaRPr lang="en-US" dirty="0"/>
          </a:p>
        </p:txBody>
      </p:sp>
      <p:sp>
        <p:nvSpPr>
          <p:cNvPr id="4" name="Footer Placeholder 3">
            <a:extLst>
              <a:ext uri="{FF2B5EF4-FFF2-40B4-BE49-F238E27FC236}">
                <a16:creationId xmlns:a16="http://schemas.microsoft.com/office/drawing/2014/main" id="{90D87166-7A6C-189B-E72A-819541975D6B}"/>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FE1806C8-E2DA-189D-0A39-6161EDA4F30D}"/>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E297DC7B-8333-40D9-B14C-7A17DDC163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147172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BE85-C952-C5A8-86AC-C92933D8BBD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include JavaScript code in an HTML file</a:t>
            </a:r>
            <a:endParaRPr lang="en-US" dirty="0"/>
          </a:p>
        </p:txBody>
      </p:sp>
      <p:sp>
        <p:nvSpPr>
          <p:cNvPr id="3" name="Text Placeholder 2">
            <a:extLst>
              <a:ext uri="{FF2B5EF4-FFF2-40B4-BE49-F238E27FC236}">
                <a16:creationId xmlns:a16="http://schemas.microsoft.com/office/drawing/2014/main" id="{74DD13E0-3847-C75D-DD29-F1F99233DAF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a &lt;script&gt; element to include </a:t>
            </a:r>
            <a:r>
              <a:rPr lang="en-US" sz="2000" i="1" spc="-10" dirty="0">
                <a:effectLst/>
                <a:latin typeface="Times New Roman" panose="02020603050405020304" pitchFamily="18" charset="0"/>
                <a:ea typeface="Times New Roman" panose="02020603050405020304" pitchFamily="18" charset="0"/>
              </a:rPr>
              <a:t>embedded JavaScript</a:t>
            </a:r>
            <a:r>
              <a:rPr lang="en-US" sz="2000" spc="-10" dirty="0">
                <a:effectLst/>
                <a:latin typeface="Times New Roman" panose="02020603050405020304" pitchFamily="18" charset="0"/>
                <a:ea typeface="Times New Roman" panose="02020603050405020304" pitchFamily="18" charset="0"/>
              </a:rPr>
              <a:t> that includes comments, statements and built-in methods.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two forward slashes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to add a </a:t>
            </a:r>
            <a:r>
              <a:rPr lang="en-US" sz="2000" i="1" spc="-10" dirty="0">
                <a:effectLst/>
                <a:latin typeface="Times New Roman" panose="02020603050405020304" pitchFamily="18" charset="0"/>
                <a:ea typeface="Times New Roman" panose="02020603050405020304" pitchFamily="18" charset="0"/>
              </a:rPr>
              <a:t>comment</a:t>
            </a:r>
            <a:r>
              <a:rPr lang="en-US" sz="2000" spc="-10" dirty="0">
                <a:effectLst/>
                <a:latin typeface="Times New Roman" panose="02020603050405020304" pitchFamily="18" charset="0"/>
                <a:ea typeface="Times New Roman" panose="02020603050405020304" pitchFamily="18" charset="0"/>
              </a:rPr>
              <a:t> that’s ignored when the JavaScript is executed.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a:t>
            </a:r>
            <a:r>
              <a:rPr lang="en-US" sz="2000" i="1" spc="-10" dirty="0">
                <a:effectLst/>
                <a:latin typeface="Times New Roman" panose="02020603050405020304" pitchFamily="18" charset="0"/>
                <a:ea typeface="Times New Roman" panose="02020603050405020304" pitchFamily="18" charset="0"/>
              </a:rPr>
              <a:t>statements</a:t>
            </a:r>
            <a:r>
              <a:rPr lang="en-US" sz="2000" spc="-10" dirty="0">
                <a:effectLst/>
                <a:latin typeface="Times New Roman" panose="02020603050405020304" pitchFamily="18" charset="0"/>
                <a:ea typeface="Times New Roman" panose="02020603050405020304" pitchFamily="18" charset="0"/>
              </a:rPr>
              <a:t> to perform tasks. A statement typically ends with a semicolon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though that isn’t required.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built-in</a:t>
            </a:r>
            <a:r>
              <a:rPr lang="en-US" sz="2000" i="1" spc="-10" dirty="0">
                <a:effectLst/>
                <a:latin typeface="Times New Roman" panose="02020603050405020304" pitchFamily="18" charset="0"/>
                <a:ea typeface="Times New Roman" panose="02020603050405020304" pitchFamily="18" charset="0"/>
              </a:rPr>
              <a:t> methods</a:t>
            </a:r>
            <a:r>
              <a:rPr lang="en-US" sz="2000" spc="-10" dirty="0">
                <a:effectLst/>
                <a:latin typeface="Times New Roman" panose="02020603050405020304" pitchFamily="18" charset="0"/>
                <a:ea typeface="Times New Roman" panose="02020603050405020304" pitchFamily="18" charset="0"/>
              </a:rPr>
              <a:t> to perform various tasks.</a:t>
            </a:r>
          </a:p>
          <a:p>
            <a:endParaRPr lang="en-US" dirty="0"/>
          </a:p>
        </p:txBody>
      </p:sp>
      <p:sp>
        <p:nvSpPr>
          <p:cNvPr id="4" name="Footer Placeholder 3">
            <a:extLst>
              <a:ext uri="{FF2B5EF4-FFF2-40B4-BE49-F238E27FC236}">
                <a16:creationId xmlns:a16="http://schemas.microsoft.com/office/drawing/2014/main" id="{1C1C6CB4-5511-230C-D43A-34FDACD461C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D97AFC9C-F2E6-2B32-F50E-03112F39AC6A}"/>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71FC1E26-8513-4A9C-3CDC-115ABF0583C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204467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7D60-4C9D-9F7A-733A-E22B50C8176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editor with a completion list</a:t>
            </a:r>
            <a:endParaRPr lang="en-US" dirty="0"/>
          </a:p>
        </p:txBody>
      </p:sp>
      <p:pic>
        <p:nvPicPr>
          <p:cNvPr id="7" name="Content Placeholder 6" descr="Title describes slide">
            <a:extLst>
              <a:ext uri="{FF2B5EF4-FFF2-40B4-BE49-F238E27FC236}">
                <a16:creationId xmlns:a16="http://schemas.microsoft.com/office/drawing/2014/main" id="{44492DD0-8F02-57AD-C797-3A8C56D7156E}"/>
              </a:ext>
            </a:extLst>
          </p:cNvPr>
          <p:cNvPicPr>
            <a:picLocks noGrp="1" noChangeAspect="1"/>
          </p:cNvPicPr>
          <p:nvPr>
            <p:ph sz="quarter" idx="13"/>
          </p:nvPr>
        </p:nvPicPr>
        <p:blipFill>
          <a:blip r:embed="rId2"/>
          <a:stretch>
            <a:fillRect/>
          </a:stretch>
        </p:blipFill>
        <p:spPr>
          <a:xfrm>
            <a:off x="914400" y="1066800"/>
            <a:ext cx="7315200" cy="4827220"/>
          </a:xfrm>
          <a:prstGeom prst="rect">
            <a:avLst/>
          </a:prstGeom>
        </p:spPr>
      </p:pic>
      <p:sp>
        <p:nvSpPr>
          <p:cNvPr id="4" name="Footer Placeholder 3">
            <a:extLst>
              <a:ext uri="{FF2B5EF4-FFF2-40B4-BE49-F238E27FC236}">
                <a16:creationId xmlns:a16="http://schemas.microsoft.com/office/drawing/2014/main" id="{34D3097C-3805-77AF-352C-4EE0C70B3063}"/>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B3A38B36-AB50-3881-E661-7693C4A80315}"/>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F8F27677-D2C1-1D31-DDF1-707807C3EB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317598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51B8-090F-123D-59D0-3D822B78B95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enter and edit code</a:t>
            </a:r>
            <a:endParaRPr lang="en-US" dirty="0"/>
          </a:p>
        </p:txBody>
      </p:sp>
      <p:sp>
        <p:nvSpPr>
          <p:cNvPr id="3" name="Text Placeholder 2">
            <a:extLst>
              <a:ext uri="{FF2B5EF4-FFF2-40B4-BE49-F238E27FC236}">
                <a16:creationId xmlns:a16="http://schemas.microsoft.com/office/drawing/2014/main" id="{0BD166E5-F4EA-3A83-5CE0-5B82461975E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VS Code provides features like IntelliSense and syntax highlighting that help you enter and edit code.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completion lists for things like keywords, variables, properties, methods, and functions so you enter them correctly.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enter an opening parenthesis or brace, the closing parenthesis or brace is added automatically.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enter an opening HTML element, the closing element is added automatically.</a:t>
            </a:r>
          </a:p>
          <a:p>
            <a:endParaRPr lang="en-US" dirty="0"/>
          </a:p>
        </p:txBody>
      </p:sp>
      <p:sp>
        <p:nvSpPr>
          <p:cNvPr id="4" name="Footer Placeholder 3">
            <a:extLst>
              <a:ext uri="{FF2B5EF4-FFF2-40B4-BE49-F238E27FC236}">
                <a16:creationId xmlns:a16="http://schemas.microsoft.com/office/drawing/2014/main" id="{C85E87DD-C4E8-D500-12AD-2F1E1B08360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2B7780FB-FE5F-0F77-5D91-64A61BA85BC8}"/>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D6E4DF9D-6B7B-35D2-EF12-7FC1CADFC57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79067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9342-9739-1764-0EF6-8913E03B025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Problems window with syntax errors</a:t>
            </a:r>
            <a:endParaRPr lang="en-US" dirty="0"/>
          </a:p>
        </p:txBody>
      </p:sp>
      <p:pic>
        <p:nvPicPr>
          <p:cNvPr id="7" name="Content Placeholder 6" descr="Title describes slide">
            <a:extLst>
              <a:ext uri="{FF2B5EF4-FFF2-40B4-BE49-F238E27FC236}">
                <a16:creationId xmlns:a16="http://schemas.microsoft.com/office/drawing/2014/main" id="{D8CC4339-37D6-A1AC-4367-CC81ED043C16}"/>
              </a:ext>
            </a:extLst>
          </p:cNvPr>
          <p:cNvPicPr>
            <a:picLocks noGrp="1" noChangeAspect="1"/>
          </p:cNvPicPr>
          <p:nvPr>
            <p:ph sz="quarter" idx="13"/>
          </p:nvPr>
        </p:nvPicPr>
        <p:blipFill>
          <a:blip r:embed="rId2"/>
          <a:stretch>
            <a:fillRect/>
          </a:stretch>
        </p:blipFill>
        <p:spPr>
          <a:xfrm>
            <a:off x="906162" y="1142999"/>
            <a:ext cx="7315200" cy="4824775"/>
          </a:xfrm>
          <a:prstGeom prst="rect">
            <a:avLst/>
          </a:prstGeom>
        </p:spPr>
      </p:pic>
      <p:sp>
        <p:nvSpPr>
          <p:cNvPr id="4" name="Footer Placeholder 3">
            <a:extLst>
              <a:ext uri="{FF2B5EF4-FFF2-40B4-BE49-F238E27FC236}">
                <a16:creationId xmlns:a16="http://schemas.microsoft.com/office/drawing/2014/main" id="{9CA49378-C5F4-D7E0-03AD-E6544281B633}"/>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84E5D6CE-E285-A9D8-9871-C3C95615A6E3}"/>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1F1D99C7-6FBB-A537-1218-FFE948E2DB5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90937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7B35-D120-C010-2BFC-94C3906E3EC6}"/>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FE841514-02E8-B688-B0D7-9F9D702EC11E}"/>
              </a:ext>
            </a:extLst>
          </p:cNvPr>
          <p:cNvSpPr>
            <a:spLocks noGrp="1"/>
          </p:cNvSpPr>
          <p:nvPr>
            <p:ph type="body" sz="quarter" idx="13"/>
          </p:nvPr>
        </p:nvSpPr>
        <p:spPr/>
        <p:txBody>
          <a:bodyPr/>
          <a:lstStyle/>
          <a:p>
            <a:pPr marL="0" marR="914400">
              <a:spcBef>
                <a:spcPts val="600"/>
              </a:spcBef>
              <a:spcAft>
                <a:spcPts val="600"/>
              </a:spcAft>
            </a:pPr>
            <a:r>
              <a:rPr lang="en-US" sz="1800" b="1" dirty="0">
                <a:effectLst/>
                <a:latin typeface="Arial" panose="020B0604020202020204" pitchFamily="34" charset="0"/>
                <a:cs typeface="Times New Roman" panose="02020603050405020304" pitchFamily="18" charset="0"/>
              </a:rPr>
              <a:t>Applied</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Use VS Code to edit HTML, CSS, and JavaScript files.</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Use an extension with VS Code to run an app in a web browser.</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Use Chrome to run JavaScript apps that are on your computer or the internet.</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Use Chrome’s developer tools to find the statement that caused an error in an app.</a:t>
            </a:r>
          </a:p>
          <a:p>
            <a:pPr marL="0" marR="914400">
              <a:spcBef>
                <a:spcPts val="600"/>
              </a:spcBef>
              <a:spcAft>
                <a:spcPts val="600"/>
              </a:spcAft>
            </a:pPr>
            <a:r>
              <a:rPr lang="en-US" sz="1800" b="1" dirty="0">
                <a:effectLst/>
                <a:latin typeface="Arial" panose="020B0604020202020204" pitchFamily="34"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Describe the components of a web app.</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Describe HTTP requests and responses.</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Distinguish between static web pages and dynamic web pages.</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Describe the use of JavaScript in a web app.</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Describe the ECMAScript specification.</a:t>
            </a:r>
          </a:p>
          <a:p>
            <a:pPr marL="342900" marR="0" lvl="0" indent="-342900">
              <a:spcBef>
                <a:spcPts val="0"/>
              </a:spcBef>
              <a:spcAft>
                <a:spcPts val="6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Describe a basic process for detecting syntax errors and runtime errors.</a:t>
            </a:r>
          </a:p>
          <a:p>
            <a:endParaRPr lang="en-US" dirty="0"/>
          </a:p>
        </p:txBody>
      </p:sp>
      <p:sp>
        <p:nvSpPr>
          <p:cNvPr id="4" name="Footer Placeholder 3">
            <a:extLst>
              <a:ext uri="{FF2B5EF4-FFF2-40B4-BE49-F238E27FC236}">
                <a16:creationId xmlns:a16="http://schemas.microsoft.com/office/drawing/2014/main" id="{D74798B4-AA65-7887-57B4-E85F2BE4B462}"/>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D9A33EB5-AF47-3294-A037-8EAD57D05DBF}"/>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7673AE2D-8373-6E1A-87C7-72AFE343A30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81623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50F8-7FA9-AA58-3A59-17BA3FDA302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app that simulates the roll of a die</a:t>
            </a:r>
            <a:endParaRPr lang="en-US" dirty="0"/>
          </a:p>
        </p:txBody>
      </p:sp>
      <p:pic>
        <p:nvPicPr>
          <p:cNvPr id="17" name="Content Placeholder 16" descr="Title describes slide">
            <a:extLst>
              <a:ext uri="{FF2B5EF4-FFF2-40B4-BE49-F238E27FC236}">
                <a16:creationId xmlns:a16="http://schemas.microsoft.com/office/drawing/2014/main" id="{708B8065-3003-8EF4-7143-5733190BE619}"/>
              </a:ext>
            </a:extLst>
          </p:cNvPr>
          <p:cNvPicPr>
            <a:picLocks noGrp="1" noChangeAspect="1"/>
          </p:cNvPicPr>
          <p:nvPr>
            <p:ph sz="quarter" idx="13"/>
          </p:nvPr>
        </p:nvPicPr>
        <p:blipFill>
          <a:blip r:embed="rId2"/>
          <a:stretch>
            <a:fillRect/>
          </a:stretch>
        </p:blipFill>
        <p:spPr>
          <a:xfrm>
            <a:off x="1295400" y="1069490"/>
            <a:ext cx="6781800" cy="2075785"/>
          </a:xfrm>
          <a:prstGeom prst="rect">
            <a:avLst/>
          </a:prstGeom>
        </p:spPr>
      </p:pic>
      <p:sp>
        <p:nvSpPr>
          <p:cNvPr id="4" name="Text Placeholder 3">
            <a:extLst>
              <a:ext uri="{FF2B5EF4-FFF2-40B4-BE49-F238E27FC236}">
                <a16:creationId xmlns:a16="http://schemas.microsoft.com/office/drawing/2014/main" id="{823FF914-6E0A-38DD-D835-7DACE6774D95}"/>
              </a:ext>
            </a:extLst>
          </p:cNvPr>
          <p:cNvSpPr>
            <a:spLocks noGrp="1"/>
          </p:cNvSpPr>
          <p:nvPr>
            <p:ph type="body" sz="quarter" idx="15"/>
          </p:nvPr>
        </p:nvSpPr>
        <p:spPr>
          <a:xfrm>
            <a:off x="838200" y="34290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test an app as you code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change the code for an app, you can click the Reload or Refresh button in the browser to test the updated code.</a:t>
            </a:r>
          </a:p>
          <a:p>
            <a:endParaRPr lang="en-US" dirty="0"/>
          </a:p>
        </p:txBody>
      </p:sp>
      <p:sp>
        <p:nvSpPr>
          <p:cNvPr id="5" name="Footer Placeholder 4">
            <a:extLst>
              <a:ext uri="{FF2B5EF4-FFF2-40B4-BE49-F238E27FC236}">
                <a16:creationId xmlns:a16="http://schemas.microsoft.com/office/drawing/2014/main" id="{C0FB25DD-2F13-077C-81FA-5018C92F1CB0}"/>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7" name="Date Placeholder 6">
            <a:extLst>
              <a:ext uri="{FF2B5EF4-FFF2-40B4-BE49-F238E27FC236}">
                <a16:creationId xmlns:a16="http://schemas.microsoft.com/office/drawing/2014/main" id="{DDF39FC3-21CA-DE1F-C559-A74C1AB2846B}"/>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A282373F-48CF-44DC-D2F1-306D8832FC6B}"/>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670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A04F-A470-3DEA-57BD-B30E6FB32B0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index.html file</a:t>
            </a:r>
            <a:endParaRPr lang="en-US" dirty="0"/>
          </a:p>
        </p:txBody>
      </p:sp>
      <p:sp>
        <p:nvSpPr>
          <p:cNvPr id="3" name="Text Placeholder 2">
            <a:extLst>
              <a:ext uri="{FF2B5EF4-FFF2-40B4-BE49-F238E27FC236}">
                <a16:creationId xmlns:a16="http://schemas.microsoft.com/office/drawing/2014/main" id="{84043EA8-1298-8599-C3A8-E960F4345AB9}"/>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&lt;title&gt;Die Roller&lt;/title&gt;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&lt;link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rel</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="stylesheet"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="main.css"&gt;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&lt;body&gt;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&lt;script&gt;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a random number between 0 and 6</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randNum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Math.random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6;</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round up to get a number from 1 to 6.</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dieRoll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Math.ceil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randNum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write some text and the number to the web page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document.write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("Die Roll: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dieRoll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&lt;/script&gt;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&lt;p&gt;Click Reload to roll again!&lt;/p&gt;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dirty="0"/>
          </a:p>
        </p:txBody>
      </p:sp>
      <p:sp>
        <p:nvSpPr>
          <p:cNvPr id="4" name="Footer Placeholder 3">
            <a:extLst>
              <a:ext uri="{FF2B5EF4-FFF2-40B4-BE49-F238E27FC236}">
                <a16:creationId xmlns:a16="http://schemas.microsoft.com/office/drawing/2014/main" id="{A044B630-64F3-2E43-970C-D8BDE6107E4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BB21A4C4-458D-EF01-6E15-9D6E8AF09A47}"/>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3A7F510E-21AD-008A-7DF6-FB350E6D4A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13440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C9B6-E41C-0576-473A-D75539AE756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brief description of the JavaScript</a:t>
            </a:r>
            <a:endParaRPr lang="en-US" dirty="0"/>
          </a:p>
        </p:txBody>
      </p:sp>
      <p:sp>
        <p:nvSpPr>
          <p:cNvPr id="3" name="Text Placeholder 2">
            <a:extLst>
              <a:ext uri="{FF2B5EF4-FFF2-40B4-BE49-F238E27FC236}">
                <a16:creationId xmlns:a16="http://schemas.microsoft.com/office/drawing/2014/main" id="{C5A3AEC8-C65A-026E-D41F-4C0212B6C92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const keyword declares a </a:t>
            </a:r>
            <a:r>
              <a:rPr lang="en-US" sz="2000" i="1" spc="-10" dirty="0">
                <a:effectLst/>
                <a:latin typeface="Times New Roman" panose="02020603050405020304" pitchFamily="18" charset="0"/>
                <a:ea typeface="Times New Roman" panose="02020603050405020304" pitchFamily="18" charset="0"/>
              </a:rPr>
              <a:t>constant</a:t>
            </a:r>
            <a:r>
              <a:rPr lang="en-US" sz="2000" spc="-10" dirty="0">
                <a:effectLst/>
                <a:latin typeface="Times New Roman" panose="02020603050405020304" pitchFamily="18" charset="0"/>
                <a:ea typeface="Times New Roman" panose="02020603050405020304" pitchFamily="18" charset="0"/>
              </a:rPr>
              <a:t> that stores a value that can’t be changed.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assignment operator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assigns a value.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Math.random</a:t>
            </a:r>
            <a:r>
              <a:rPr lang="en-US" sz="2000" spc="-10" dirty="0">
                <a:effectLst/>
                <a:latin typeface="Times New Roman" panose="02020603050405020304" pitchFamily="18" charset="0"/>
                <a:ea typeface="Times New Roman" panose="02020603050405020304" pitchFamily="18" charset="0"/>
              </a:rPr>
              <a:t>() method returns a random decimal number between 0 and 1.</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multiplication operator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multiplies two numbers.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Math.ceil</a:t>
            </a:r>
            <a:r>
              <a:rPr lang="en-US" sz="2000" spc="-10" dirty="0">
                <a:effectLst/>
                <a:latin typeface="Times New Roman" panose="02020603050405020304" pitchFamily="18" charset="0"/>
                <a:ea typeface="Times New Roman" panose="02020603050405020304" pitchFamily="18" charset="0"/>
              </a:rPr>
              <a:t>() method rounds a decimal number up to the nearest integer.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spc="-10" dirty="0" err="1">
                <a:effectLst/>
                <a:latin typeface="Times New Roman" panose="02020603050405020304" pitchFamily="18" charset="0"/>
                <a:ea typeface="Times New Roman" panose="02020603050405020304" pitchFamily="18" charset="0"/>
              </a:rPr>
              <a:t>document.write</a:t>
            </a:r>
            <a:r>
              <a:rPr lang="en-US" sz="2000" spc="-10" dirty="0">
                <a:effectLst/>
                <a:latin typeface="Times New Roman" panose="02020603050405020304" pitchFamily="18" charset="0"/>
                <a:ea typeface="Times New Roman" panose="02020603050405020304" pitchFamily="18" charset="0"/>
              </a:rPr>
              <a:t>() method writes text to the web page.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Double quotes identify a string of text.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concatenation operator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combines text with a number.</a:t>
            </a:r>
          </a:p>
          <a:p>
            <a:endParaRPr lang="en-US" dirty="0"/>
          </a:p>
        </p:txBody>
      </p:sp>
      <p:sp>
        <p:nvSpPr>
          <p:cNvPr id="4" name="Footer Placeholder 3">
            <a:extLst>
              <a:ext uri="{FF2B5EF4-FFF2-40B4-BE49-F238E27FC236}">
                <a16:creationId xmlns:a16="http://schemas.microsoft.com/office/drawing/2014/main" id="{572FD16E-52DC-CAA5-8FA7-FFD469301792}"/>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E7FD5ECB-8FAD-7508-15CB-B3C35CA158C4}"/>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F08E095A-C86D-44BD-EA8B-FF833971BC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47766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DD8B-3EDE-BA0B-4BCE-D960BDB7933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app that’s stored on the local file system</a:t>
            </a:r>
            <a:endParaRPr lang="en-US" dirty="0"/>
          </a:p>
        </p:txBody>
      </p:sp>
      <p:pic>
        <p:nvPicPr>
          <p:cNvPr id="8" name="Content Placeholder 7" descr="Title describes slide">
            <a:extLst>
              <a:ext uri="{FF2B5EF4-FFF2-40B4-BE49-F238E27FC236}">
                <a16:creationId xmlns:a16="http://schemas.microsoft.com/office/drawing/2014/main" id="{E5ABE122-79E0-3CEC-5576-37CBAC38445D}"/>
              </a:ext>
            </a:extLst>
          </p:cNvPr>
          <p:cNvPicPr>
            <a:picLocks noGrp="1" noChangeAspect="1"/>
          </p:cNvPicPr>
          <p:nvPr>
            <p:ph sz="quarter" idx="13"/>
          </p:nvPr>
        </p:nvPicPr>
        <p:blipFill>
          <a:blip r:embed="rId2"/>
          <a:stretch>
            <a:fillRect/>
          </a:stretch>
        </p:blipFill>
        <p:spPr>
          <a:xfrm>
            <a:off x="1295400" y="1143000"/>
            <a:ext cx="5803895" cy="1847248"/>
          </a:xfrm>
          <a:prstGeom prst="rect">
            <a:avLst/>
          </a:prstGeom>
        </p:spPr>
      </p:pic>
      <p:sp>
        <p:nvSpPr>
          <p:cNvPr id="4" name="Text Placeholder 3">
            <a:extLst>
              <a:ext uri="{FF2B5EF4-FFF2-40B4-BE49-F238E27FC236}">
                <a16:creationId xmlns:a16="http://schemas.microsoft.com/office/drawing/2014/main" id="{F8DCD497-5DFB-35B8-7C46-9C1DB0EEE46A}"/>
              </a:ext>
            </a:extLst>
          </p:cNvPr>
          <p:cNvSpPr>
            <a:spLocks noGrp="1"/>
          </p:cNvSpPr>
          <p:nvPr>
            <p:ph type="body" sz="quarter" idx="15"/>
          </p:nvPr>
        </p:nvSpPr>
        <p:spPr>
          <a:xfrm>
            <a:off x="838200" y="3124200"/>
            <a:ext cx="7391400" cy="28193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run an app from the file system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File Explorer (Windows) or Finder (macOS) to find the HTML file. Then, double-click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a link in the current web page to load the next web page.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run an app from a web server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Enter the URL of the web page into the browser’s address bar.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a link in the current web page to load the next web page.</a:t>
            </a:r>
          </a:p>
          <a:p>
            <a:endParaRPr lang="en-US" dirty="0"/>
          </a:p>
        </p:txBody>
      </p:sp>
      <p:sp>
        <p:nvSpPr>
          <p:cNvPr id="5" name="Footer Placeholder 4">
            <a:extLst>
              <a:ext uri="{FF2B5EF4-FFF2-40B4-BE49-F238E27FC236}">
                <a16:creationId xmlns:a16="http://schemas.microsoft.com/office/drawing/2014/main" id="{F1916038-7D4B-0396-0D85-007010A3F92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7" name="Date Placeholder 6">
            <a:extLst>
              <a:ext uri="{FF2B5EF4-FFF2-40B4-BE49-F238E27FC236}">
                <a16:creationId xmlns:a16="http://schemas.microsoft.com/office/drawing/2014/main" id="{5F93663C-47AC-110E-7AF5-7E106E29E89B}"/>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AE55EC07-76E5-89DB-83E0-C08FC3A1A450}"/>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5802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7049-3A14-88C7-750B-13926C9E824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components of a URL</a:t>
            </a:r>
            <a:endParaRPr lang="en-US" dirty="0"/>
          </a:p>
        </p:txBody>
      </p:sp>
      <p:pic>
        <p:nvPicPr>
          <p:cNvPr id="8" name="Content Placeholder 7" descr="Title describes slide">
            <a:extLst>
              <a:ext uri="{FF2B5EF4-FFF2-40B4-BE49-F238E27FC236}">
                <a16:creationId xmlns:a16="http://schemas.microsoft.com/office/drawing/2014/main" id="{0B69DF0F-DFB6-A838-21AB-009FB3CA1C10}"/>
              </a:ext>
            </a:extLst>
          </p:cNvPr>
          <p:cNvPicPr>
            <a:picLocks noGrp="1" noChangeAspect="1"/>
          </p:cNvPicPr>
          <p:nvPr>
            <p:ph sz="quarter" idx="13"/>
          </p:nvPr>
        </p:nvPicPr>
        <p:blipFill>
          <a:blip r:embed="rId2"/>
          <a:stretch>
            <a:fillRect/>
          </a:stretch>
        </p:blipFill>
        <p:spPr>
          <a:xfrm>
            <a:off x="1345151" y="1166093"/>
            <a:ext cx="6236749" cy="798645"/>
          </a:xfrm>
          <a:prstGeom prst="rect">
            <a:avLst/>
          </a:prstGeom>
        </p:spPr>
      </p:pic>
      <p:sp>
        <p:nvSpPr>
          <p:cNvPr id="4" name="Text Placeholder 3">
            <a:extLst>
              <a:ext uri="{FF2B5EF4-FFF2-40B4-BE49-F238E27FC236}">
                <a16:creationId xmlns:a16="http://schemas.microsoft.com/office/drawing/2014/main" id="{55C5EAC4-7DCB-310F-2931-7667592CD002}"/>
              </a:ext>
            </a:extLst>
          </p:cNvPr>
          <p:cNvSpPr>
            <a:spLocks noGrp="1"/>
          </p:cNvSpPr>
          <p:nvPr>
            <p:ph type="body" sz="quarter" idx="15"/>
          </p:nvPr>
        </p:nvSpPr>
        <p:spPr>
          <a:xfrm>
            <a:off x="838200" y="2209800"/>
            <a:ext cx="7391400" cy="3733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happens if you omit parts of a URL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protocol, the browser uses the default of http:// or https://.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filename, the browser uses the default document name for the web server, typically index.html, default.htm, or some variation.</a:t>
            </a:r>
          </a:p>
          <a:p>
            <a:endParaRPr lang="en-US" dirty="0"/>
          </a:p>
        </p:txBody>
      </p:sp>
      <p:sp>
        <p:nvSpPr>
          <p:cNvPr id="5" name="Footer Placeholder 4">
            <a:extLst>
              <a:ext uri="{FF2B5EF4-FFF2-40B4-BE49-F238E27FC236}">
                <a16:creationId xmlns:a16="http://schemas.microsoft.com/office/drawing/2014/main" id="{44EFAFA1-D378-D723-2F31-5983943C6D94}"/>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7" name="Date Placeholder 6">
            <a:extLst>
              <a:ext uri="{FF2B5EF4-FFF2-40B4-BE49-F238E27FC236}">
                <a16:creationId xmlns:a16="http://schemas.microsoft.com/office/drawing/2014/main" id="{302A139B-E533-9532-E84E-E3BECB3972A9}"/>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A264CD19-9AF7-22B6-B40C-184D03AD0FA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375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7EC61B-3234-C19D-19D5-BBD1787E2E97}"/>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Console panel of the developer tools</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runtime error</a:t>
            </a:r>
            <a:endParaRPr lang="en-US" dirty="0"/>
          </a:p>
        </p:txBody>
      </p:sp>
      <p:pic>
        <p:nvPicPr>
          <p:cNvPr id="7" name="Content Placeholder 6" descr="Title describes slide">
            <a:extLst>
              <a:ext uri="{FF2B5EF4-FFF2-40B4-BE49-F238E27FC236}">
                <a16:creationId xmlns:a16="http://schemas.microsoft.com/office/drawing/2014/main" id="{BEF75175-7BED-0919-AFD5-D6F6FC3DBC61}"/>
              </a:ext>
            </a:extLst>
          </p:cNvPr>
          <p:cNvPicPr>
            <a:picLocks noGrp="1" noChangeAspect="1"/>
          </p:cNvPicPr>
          <p:nvPr>
            <p:ph sz="quarter" idx="13"/>
          </p:nvPr>
        </p:nvPicPr>
        <p:blipFill>
          <a:blip r:embed="rId2"/>
          <a:stretch>
            <a:fillRect/>
          </a:stretch>
        </p:blipFill>
        <p:spPr>
          <a:xfrm>
            <a:off x="914400" y="1524000"/>
            <a:ext cx="7315200" cy="3896882"/>
          </a:xfrm>
          <a:prstGeom prst="rect">
            <a:avLst/>
          </a:prstGeom>
        </p:spPr>
      </p:pic>
      <p:sp>
        <p:nvSpPr>
          <p:cNvPr id="3" name="Footer Placeholder 2">
            <a:extLst>
              <a:ext uri="{FF2B5EF4-FFF2-40B4-BE49-F238E27FC236}">
                <a16:creationId xmlns:a16="http://schemas.microsoft.com/office/drawing/2014/main" id="{35777A6F-BE10-50CB-2AB4-FDA39658DFC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8C239EBE-A67B-A12D-56E0-4E3FE2AD2BF6}"/>
              </a:ext>
            </a:extLst>
          </p:cNvPr>
          <p:cNvSpPr>
            <a:spLocks noGrp="1"/>
          </p:cNvSpPr>
          <p:nvPr>
            <p:ph type="dt" sz="half" idx="10"/>
          </p:nvPr>
        </p:nvSpPr>
        <p:spPr/>
        <p:txBody>
          <a:bodyPr/>
          <a:lstStyle/>
          <a:p>
            <a:pPr>
              <a:defRPr/>
            </a:pPr>
            <a:r>
              <a:rPr lang="en-US"/>
              <a:t>Murach's Modern JavaScript</a:t>
            </a:r>
            <a:endParaRPr lang="en-US" dirty="0"/>
          </a:p>
        </p:txBody>
      </p:sp>
      <p:sp>
        <p:nvSpPr>
          <p:cNvPr id="4" name="Slide Number Placeholder 3">
            <a:extLst>
              <a:ext uri="{FF2B5EF4-FFF2-40B4-BE49-F238E27FC236}">
                <a16:creationId xmlns:a16="http://schemas.microsoft.com/office/drawing/2014/main" id="{6A50B826-CE6C-F930-1884-2060B30D3B6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521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152374-F391-70ED-28AF-BF4AF428E5AA}"/>
              </a:ext>
            </a:extLst>
          </p:cNvPr>
          <p:cNvSpPr>
            <a:spLocks noGrp="1"/>
          </p:cNvSpPr>
          <p:nvPr>
            <p:ph type="title"/>
          </p:nvPr>
        </p:nvSpPr>
        <p:spPr>
          <a:xfrm>
            <a:off x="914400" y="625989"/>
            <a:ext cx="7315200" cy="738664"/>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Sources panel after the link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 is clicked</a:t>
            </a:r>
            <a:endParaRPr lang="en-US" dirty="0"/>
          </a:p>
        </p:txBody>
      </p:sp>
      <p:pic>
        <p:nvPicPr>
          <p:cNvPr id="7" name="Content Placeholder 6" descr="Title describes slide">
            <a:extLst>
              <a:ext uri="{FF2B5EF4-FFF2-40B4-BE49-F238E27FC236}">
                <a16:creationId xmlns:a16="http://schemas.microsoft.com/office/drawing/2014/main" id="{3D9C73C7-2B82-9836-AEC9-79AD2D19E9FC}"/>
              </a:ext>
            </a:extLst>
          </p:cNvPr>
          <p:cNvPicPr>
            <a:picLocks noGrp="1" noChangeAspect="1"/>
          </p:cNvPicPr>
          <p:nvPr>
            <p:ph sz="quarter" idx="13"/>
          </p:nvPr>
        </p:nvPicPr>
        <p:blipFill>
          <a:blip r:embed="rId2"/>
          <a:stretch>
            <a:fillRect/>
          </a:stretch>
        </p:blipFill>
        <p:spPr>
          <a:xfrm>
            <a:off x="933994" y="1524000"/>
            <a:ext cx="7315200" cy="1716338"/>
          </a:xfrm>
          <a:prstGeom prst="rect">
            <a:avLst/>
          </a:prstGeom>
        </p:spPr>
      </p:pic>
      <p:sp>
        <p:nvSpPr>
          <p:cNvPr id="3" name="Footer Placeholder 2">
            <a:extLst>
              <a:ext uri="{FF2B5EF4-FFF2-40B4-BE49-F238E27FC236}">
                <a16:creationId xmlns:a16="http://schemas.microsoft.com/office/drawing/2014/main" id="{69FBCB2D-E539-3D68-79CF-204410C12B04}"/>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BCAA1D57-459B-17D1-6EBC-809CC92A1F6F}"/>
              </a:ext>
            </a:extLst>
          </p:cNvPr>
          <p:cNvSpPr>
            <a:spLocks noGrp="1"/>
          </p:cNvSpPr>
          <p:nvPr>
            <p:ph type="dt" sz="half" idx="10"/>
          </p:nvPr>
        </p:nvSpPr>
        <p:spPr/>
        <p:txBody>
          <a:bodyPr/>
          <a:lstStyle/>
          <a:p>
            <a:pPr>
              <a:defRPr/>
            </a:pPr>
            <a:r>
              <a:rPr lang="en-US"/>
              <a:t>Murach's Modern JavaScript</a:t>
            </a:r>
            <a:endParaRPr lang="en-US" dirty="0"/>
          </a:p>
        </p:txBody>
      </p:sp>
      <p:sp>
        <p:nvSpPr>
          <p:cNvPr id="4" name="Slide Number Placeholder 3">
            <a:extLst>
              <a:ext uri="{FF2B5EF4-FFF2-40B4-BE49-F238E27FC236}">
                <a16:creationId xmlns:a16="http://schemas.microsoft.com/office/drawing/2014/main" id="{B3079326-A0BE-CB38-F660-106A9B4E03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65306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D46B-A15C-BA76-770E-3C5324CC8982}"/>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developer (F12) tools</a:t>
            </a:r>
            <a:endParaRPr lang="en-US" dirty="0"/>
          </a:p>
        </p:txBody>
      </p:sp>
      <p:sp>
        <p:nvSpPr>
          <p:cNvPr id="3" name="Text Placeholder 2">
            <a:extLst>
              <a:ext uri="{FF2B5EF4-FFF2-40B4-BE49-F238E27FC236}">
                <a16:creationId xmlns:a16="http://schemas.microsoft.com/office/drawing/2014/main" id="{A7E3771F-BB5D-A785-E6AD-4B37BBE0BA3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or close the developer tools in your browser, press F12 or look up the specific shortcut key for your browser of choice.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change where the developer tools are displayed, click the More Actions menu (three vertical dots) and select a Dock Side item.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panel, click its tab.</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get more information about an error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Console panel, click the link to the right of the error message that indicates the line number that caused the error. This will open the Sources panel and display the statement that caused the error.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Hover your cursor over the red X to view the error message.</a:t>
            </a:r>
          </a:p>
          <a:p>
            <a:endParaRPr lang="en-US" dirty="0"/>
          </a:p>
        </p:txBody>
      </p:sp>
      <p:sp>
        <p:nvSpPr>
          <p:cNvPr id="4" name="Footer Placeholder 3">
            <a:extLst>
              <a:ext uri="{FF2B5EF4-FFF2-40B4-BE49-F238E27FC236}">
                <a16:creationId xmlns:a16="http://schemas.microsoft.com/office/drawing/2014/main" id="{5522DF76-CED0-4AFA-2D71-6CD081AF91E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9A9321CA-F765-8614-E794-6A4A17B57CED}"/>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3AE59E08-8EA3-64C5-CE3D-DF628F1B15C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473647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10EF-B999-D345-ED24-7B46788A714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web page before CSS is applied</a:t>
            </a:r>
            <a:endParaRPr lang="en-US" dirty="0"/>
          </a:p>
        </p:txBody>
      </p:sp>
      <p:pic>
        <p:nvPicPr>
          <p:cNvPr id="7" name="Content Placeholder 6" descr="Title describes slide">
            <a:extLst>
              <a:ext uri="{FF2B5EF4-FFF2-40B4-BE49-F238E27FC236}">
                <a16:creationId xmlns:a16="http://schemas.microsoft.com/office/drawing/2014/main" id="{76883079-0380-BCB7-0818-F75984652FAE}"/>
              </a:ext>
            </a:extLst>
          </p:cNvPr>
          <p:cNvPicPr>
            <a:picLocks noGrp="1" noChangeAspect="1"/>
          </p:cNvPicPr>
          <p:nvPr>
            <p:ph sz="quarter" idx="13"/>
          </p:nvPr>
        </p:nvPicPr>
        <p:blipFill>
          <a:blip r:embed="rId2"/>
          <a:stretch>
            <a:fillRect/>
          </a:stretch>
        </p:blipFill>
        <p:spPr>
          <a:xfrm>
            <a:off x="939114" y="1143000"/>
            <a:ext cx="7290486" cy="2349080"/>
          </a:xfrm>
          <a:prstGeom prst="rect">
            <a:avLst/>
          </a:prstGeom>
        </p:spPr>
      </p:pic>
      <p:sp>
        <p:nvSpPr>
          <p:cNvPr id="4" name="Footer Placeholder 3">
            <a:extLst>
              <a:ext uri="{FF2B5EF4-FFF2-40B4-BE49-F238E27FC236}">
                <a16:creationId xmlns:a16="http://schemas.microsoft.com/office/drawing/2014/main" id="{FC6A08C7-02D9-FBDA-8964-B9E6839AB8B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E50145CD-F962-8B92-FC83-12A0929A0225}"/>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4DB0F276-568A-2288-2382-C2B77FD9FC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977776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9E9B-FA6A-F753-EB45-5FA9EA7182F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web page (part 1)</a:t>
            </a:r>
            <a:endParaRPr lang="en-US" dirty="0"/>
          </a:p>
        </p:txBody>
      </p:sp>
      <p:sp>
        <p:nvSpPr>
          <p:cNvPr id="3" name="Text Placeholder 2">
            <a:extLst>
              <a:ext uri="{FF2B5EF4-FFF2-40B4-BE49-F238E27FC236}">
                <a16:creationId xmlns:a16="http://schemas.microsoft.com/office/drawing/2014/main" id="{B51BF6FE-B86C-14FC-7F20-1EAAB2BBDE9C}"/>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&lt;meta charset="UTF-8"&gt;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&lt;meta name="viewport" content="width=device-width,</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initial-scale=1"&gt;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&lt;title&gt;Email List&lt;/title&gt;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&lt;link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="main.css"&gt;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&lt;h1&gt;Email List&lt;/h1&gt;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&lt;form id="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action="add.html" method="post"&gt;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for="email_1"&gt;Enter email:&lt;/label&gt;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id="email_1" name="email_1"</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&lt;span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id="email_1_error"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&gt;*&lt;/span&gt;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endParaRPr lang="en-US" dirty="0"/>
          </a:p>
        </p:txBody>
      </p:sp>
      <p:sp>
        <p:nvSpPr>
          <p:cNvPr id="4" name="Footer Placeholder 3">
            <a:extLst>
              <a:ext uri="{FF2B5EF4-FFF2-40B4-BE49-F238E27FC236}">
                <a16:creationId xmlns:a16="http://schemas.microsoft.com/office/drawing/2014/main" id="{4FD379FE-95A0-01F4-4BB5-1A8155E5B5C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AB547531-4DED-E69E-2E12-894A5AE71456}"/>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E13DE9CB-328E-2360-C5C4-55E8D285979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85109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B8A8-9137-DFC6-9D19-83D5D424B352}"/>
              </a:ext>
            </a:extLst>
          </p:cNvPr>
          <p:cNvSpPr>
            <a:spLocks noGrp="1"/>
          </p:cNvSpPr>
          <p:nvPr>
            <p:ph type="title"/>
          </p:nvPr>
        </p:nvSpPr>
        <p:spPr>
          <a:xfrm>
            <a:off x="914400" y="644604"/>
            <a:ext cx="7315200" cy="1107996"/>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HTTP request and response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dynamic web page</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pic>
        <p:nvPicPr>
          <p:cNvPr id="8" name="Content Placeholder 7" descr="Title describes slide">
            <a:extLst>
              <a:ext uri="{FF2B5EF4-FFF2-40B4-BE49-F238E27FC236}">
                <a16:creationId xmlns:a16="http://schemas.microsoft.com/office/drawing/2014/main" id="{5351A55E-44BA-0A4F-7650-BF894A571957}"/>
              </a:ext>
            </a:extLst>
          </p:cNvPr>
          <p:cNvPicPr>
            <a:picLocks noGrp="1" noChangeAspect="1"/>
          </p:cNvPicPr>
          <p:nvPr>
            <p:ph sz="quarter" idx="13"/>
          </p:nvPr>
        </p:nvPicPr>
        <p:blipFill>
          <a:blip r:embed="rId2"/>
          <a:stretch>
            <a:fillRect/>
          </a:stretch>
        </p:blipFill>
        <p:spPr>
          <a:xfrm>
            <a:off x="1255488" y="1432446"/>
            <a:ext cx="7126512" cy="1408272"/>
          </a:xfrm>
          <a:prstGeom prst="rect">
            <a:avLst/>
          </a:prstGeom>
        </p:spPr>
      </p:pic>
      <p:sp>
        <p:nvSpPr>
          <p:cNvPr id="4" name="Text Placeholder 3">
            <a:extLst>
              <a:ext uri="{FF2B5EF4-FFF2-40B4-BE49-F238E27FC236}">
                <a16:creationId xmlns:a16="http://schemas.microsoft.com/office/drawing/2014/main" id="{4F1E0612-DBA3-6A83-753C-8570CC779C13}"/>
              </a:ext>
            </a:extLst>
          </p:cNvPr>
          <p:cNvSpPr>
            <a:spLocks noGrp="1"/>
          </p:cNvSpPr>
          <p:nvPr>
            <p:ph type="body" sz="quarter" idx="15"/>
          </p:nvPr>
        </p:nvSpPr>
        <p:spPr>
          <a:xfrm>
            <a:off x="838200" y="3124200"/>
            <a:ext cx="7391400" cy="28193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Client-side and server-side processing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an </a:t>
            </a:r>
            <a:r>
              <a:rPr lang="en-US" sz="2000" i="1" spc="-10" dirty="0">
                <a:effectLst/>
                <a:latin typeface="Times New Roman" panose="02020603050405020304" pitchFamily="18" charset="0"/>
                <a:ea typeface="Times New Roman" panose="02020603050405020304" pitchFamily="18" charset="0"/>
              </a:rPr>
              <a:t>application server</a:t>
            </a:r>
            <a:r>
              <a:rPr lang="en-US" sz="2000" spc="-10" dirty="0">
                <a:effectLst/>
                <a:latin typeface="Times New Roman" panose="02020603050405020304" pitchFamily="18" charset="0"/>
                <a:ea typeface="Times New Roman" panose="02020603050405020304" pitchFamily="18" charset="0"/>
              </a:rPr>
              <a:t> runs code to process an HTTP request, it’s known as </a:t>
            </a:r>
            <a:r>
              <a:rPr lang="en-US" sz="2000" i="1" spc="-10" dirty="0">
                <a:effectLst/>
                <a:latin typeface="Times New Roman" panose="02020603050405020304" pitchFamily="18" charset="0"/>
                <a:ea typeface="Times New Roman" panose="02020603050405020304" pitchFamily="18" charset="0"/>
              </a:rPr>
              <a:t>server-side processing</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the </a:t>
            </a:r>
            <a:r>
              <a:rPr lang="en-US" sz="2000" i="1" spc="-10" dirty="0">
                <a:effectLst/>
                <a:latin typeface="Times New Roman" panose="02020603050405020304" pitchFamily="18" charset="0"/>
                <a:ea typeface="Times New Roman" panose="02020603050405020304" pitchFamily="18" charset="0"/>
              </a:rPr>
              <a:t>JavaScript engine</a:t>
            </a:r>
            <a:r>
              <a:rPr lang="en-US" sz="2000" spc="-10" dirty="0">
                <a:effectLst/>
                <a:latin typeface="Times New Roman" panose="02020603050405020304" pitchFamily="18" charset="0"/>
                <a:ea typeface="Times New Roman" panose="02020603050405020304" pitchFamily="18" charset="0"/>
              </a:rPr>
              <a:t> of a web browser runs the JavaScript for a web page, it’s known as </a:t>
            </a:r>
            <a:r>
              <a:rPr lang="en-US" sz="2000" i="1" spc="-10" dirty="0">
                <a:effectLst/>
                <a:latin typeface="Times New Roman" panose="02020603050405020304" pitchFamily="18" charset="0"/>
                <a:ea typeface="Times New Roman" panose="02020603050405020304" pitchFamily="18" charset="0"/>
              </a:rPr>
              <a:t>client-side processing</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Because JavaScript runs on the client, not the server, it can process the web page without requiring a trip back to the server. </a:t>
            </a:r>
          </a:p>
          <a:p>
            <a:endParaRPr lang="en-US" dirty="0"/>
          </a:p>
        </p:txBody>
      </p:sp>
      <p:sp>
        <p:nvSpPr>
          <p:cNvPr id="5" name="Footer Placeholder 4">
            <a:extLst>
              <a:ext uri="{FF2B5EF4-FFF2-40B4-BE49-F238E27FC236}">
                <a16:creationId xmlns:a16="http://schemas.microsoft.com/office/drawing/2014/main" id="{3E03E6CE-3169-2B71-615A-1D8629828780}"/>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7" name="Date Placeholder 6">
            <a:extLst>
              <a:ext uri="{FF2B5EF4-FFF2-40B4-BE49-F238E27FC236}">
                <a16:creationId xmlns:a16="http://schemas.microsoft.com/office/drawing/2014/main" id="{C57AFEE3-CD97-BDDD-A4FC-2803CC650EB2}"/>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3DEE14B9-D012-7F14-E668-6AD91DDDF78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62138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CFB4-CDB3-A098-83E5-8AF968EA080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web page (part 2)</a:t>
            </a:r>
            <a:endParaRPr lang="en-US" dirty="0"/>
          </a:p>
        </p:txBody>
      </p:sp>
      <p:sp>
        <p:nvSpPr>
          <p:cNvPr id="3" name="Text Placeholder 2">
            <a:extLst>
              <a:ext uri="{FF2B5EF4-FFF2-40B4-BE49-F238E27FC236}">
                <a16:creationId xmlns:a16="http://schemas.microsoft.com/office/drawing/2014/main" id="{1DC1B854-61F9-9661-BD41-7AC431EC2C61}"/>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for="email_2"&gt;Confirm email:&lt;/label&gt;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id="email_2" name="email_2"</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&lt;span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id="email_2_error"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&gt;*&lt;/span&gt;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div</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div</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label</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&gt;&amp;</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nbsp</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label</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&lt;input type="submit"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join_button</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value="Join"&gt;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&lt;script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="email_list.js"&gt;&lt;/script&gt;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600" dirty="0"/>
          </a:p>
        </p:txBody>
      </p:sp>
      <p:sp>
        <p:nvSpPr>
          <p:cNvPr id="4" name="Footer Placeholder 3">
            <a:extLst>
              <a:ext uri="{FF2B5EF4-FFF2-40B4-BE49-F238E27FC236}">
                <a16:creationId xmlns:a16="http://schemas.microsoft.com/office/drawing/2014/main" id="{FC9FAD32-B3F0-4EB8-B1AA-E2412437DDB0}"/>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04F2D69A-8A40-3F1B-FF51-5945177FF961}"/>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A5B771A1-88CF-A0F8-F41E-375100367F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498722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BD42-0510-8146-C295-49F958DC2C5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the HTML does</a:t>
            </a:r>
            <a:endParaRPr lang="en-US" dirty="0"/>
          </a:p>
        </p:txBody>
      </p:sp>
      <p:sp>
        <p:nvSpPr>
          <p:cNvPr id="3" name="Text Placeholder 2">
            <a:extLst>
              <a:ext uri="{FF2B5EF4-FFF2-40B4-BE49-F238E27FC236}">
                <a16:creationId xmlns:a16="http://schemas.microsoft.com/office/drawing/2014/main" id="{FFD2DA7A-4889-21F7-FE11-831791ADE4B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HTML</a:t>
            </a:r>
            <a:r>
              <a:rPr lang="en-US" sz="2000" spc="-10" dirty="0">
                <a:effectLst/>
                <a:latin typeface="Times New Roman" panose="02020603050405020304" pitchFamily="18" charset="0"/>
                <a:ea typeface="Times New Roman" panose="02020603050405020304" pitchFamily="18" charset="0"/>
              </a:rPr>
              <a:t> (</a:t>
            </a:r>
            <a:r>
              <a:rPr lang="en-US" sz="2000" i="1" spc="-10" dirty="0" err="1">
                <a:effectLst/>
                <a:latin typeface="Times New Roman" panose="02020603050405020304" pitchFamily="18" charset="0"/>
                <a:ea typeface="Times New Roman" panose="02020603050405020304" pitchFamily="18" charset="0"/>
              </a:rPr>
              <a:t>HyperText</a:t>
            </a:r>
            <a:r>
              <a:rPr lang="en-US" sz="2000" i="1" spc="-10" dirty="0">
                <a:effectLst/>
                <a:latin typeface="Times New Roman" panose="02020603050405020304" pitchFamily="18" charset="0"/>
                <a:ea typeface="Times New Roman" panose="02020603050405020304" pitchFamily="18" charset="0"/>
              </a:rPr>
              <a:t> Markup Language</a:t>
            </a:r>
            <a:r>
              <a:rPr lang="en-US" sz="2000" spc="-10" dirty="0">
                <a:effectLst/>
                <a:latin typeface="Times New Roman" panose="02020603050405020304" pitchFamily="18" charset="0"/>
                <a:ea typeface="Times New Roman" panose="02020603050405020304" pitchFamily="18" charset="0"/>
              </a:rPr>
              <a:t>) defines the structure and content of a web page.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&lt;link&gt; element specifies an external style sheet named main.css.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&lt;script&gt; element specifies an </a:t>
            </a:r>
            <a:r>
              <a:rPr lang="en-US" sz="2000" i="1" spc="-10" dirty="0">
                <a:effectLst/>
                <a:latin typeface="Times New Roman" panose="02020603050405020304" pitchFamily="18" charset="0"/>
                <a:ea typeface="Times New Roman" panose="02020603050405020304" pitchFamily="18" charset="0"/>
              </a:rPr>
              <a:t>external JavaScript file</a:t>
            </a:r>
            <a:r>
              <a:rPr lang="en-US" sz="2000" spc="-10" dirty="0">
                <a:effectLst/>
                <a:latin typeface="Times New Roman" panose="02020603050405020304" pitchFamily="18" charset="0"/>
                <a:ea typeface="Times New Roman" panose="02020603050405020304" pitchFamily="18" charset="0"/>
              </a:rPr>
              <a:t> named email_list.js.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id attributes specify unique names that JavaScript uses to get the HTML elements.</a:t>
            </a:r>
          </a:p>
          <a:p>
            <a:endParaRPr lang="en-US" dirty="0"/>
          </a:p>
        </p:txBody>
      </p:sp>
      <p:sp>
        <p:nvSpPr>
          <p:cNvPr id="4" name="Footer Placeholder 3">
            <a:extLst>
              <a:ext uri="{FF2B5EF4-FFF2-40B4-BE49-F238E27FC236}">
                <a16:creationId xmlns:a16="http://schemas.microsoft.com/office/drawing/2014/main" id="{CFA78EA8-93E1-61AB-61E1-A7474F64F929}"/>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825F221C-3039-E58B-9A8E-F0486F80C71B}"/>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0B7BF876-DC34-E2EC-6B76-27AA5588CE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407537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4820-4AFF-2F28-09E0-96898E0245C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after the CSS is applied</a:t>
            </a:r>
            <a:endParaRPr lang="en-US" dirty="0"/>
          </a:p>
        </p:txBody>
      </p:sp>
      <p:pic>
        <p:nvPicPr>
          <p:cNvPr id="7" name="Content Placeholder 6" descr="Title describes slide">
            <a:extLst>
              <a:ext uri="{FF2B5EF4-FFF2-40B4-BE49-F238E27FC236}">
                <a16:creationId xmlns:a16="http://schemas.microsoft.com/office/drawing/2014/main" id="{AD9859AF-BD99-00EF-08D3-9642A550B51C}"/>
              </a:ext>
            </a:extLst>
          </p:cNvPr>
          <p:cNvPicPr>
            <a:picLocks noGrp="1" noChangeAspect="1"/>
          </p:cNvPicPr>
          <p:nvPr>
            <p:ph sz="quarter" idx="13"/>
          </p:nvPr>
        </p:nvPicPr>
        <p:blipFill>
          <a:blip r:embed="rId2"/>
          <a:stretch>
            <a:fillRect/>
          </a:stretch>
        </p:blipFill>
        <p:spPr>
          <a:xfrm>
            <a:off x="943232" y="1201037"/>
            <a:ext cx="7286368" cy="3022663"/>
          </a:xfrm>
          <a:prstGeom prst="rect">
            <a:avLst/>
          </a:prstGeom>
        </p:spPr>
      </p:pic>
      <p:sp>
        <p:nvSpPr>
          <p:cNvPr id="4" name="Footer Placeholder 3">
            <a:extLst>
              <a:ext uri="{FF2B5EF4-FFF2-40B4-BE49-F238E27FC236}">
                <a16:creationId xmlns:a16="http://schemas.microsoft.com/office/drawing/2014/main" id="{6BA6B9AD-4D1B-8DAD-71DB-4C2A7A96B2B8}"/>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BF34B0D5-C2FE-B356-EE8F-130E2CD8F323}"/>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912460D4-1320-313E-B516-6623F6D878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1577083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827E-4703-73B8-51C4-2DA66D765C4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web page (part 1)</a:t>
            </a:r>
            <a:endParaRPr lang="en-US" dirty="0"/>
          </a:p>
        </p:txBody>
      </p:sp>
      <p:sp>
        <p:nvSpPr>
          <p:cNvPr id="3" name="Text Placeholder 2">
            <a:extLst>
              <a:ext uri="{FF2B5EF4-FFF2-40B4-BE49-F238E27FC236}">
                <a16:creationId xmlns:a16="http://schemas.microsoft.com/office/drawing/2014/main" id="{D8DE1C05-9CC7-6079-AB66-3BBF824FF6C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1em auto;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600px;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0 2em 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border-radius: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cornflowerblue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div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margin-bottom: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CF73BBF4-850F-AB22-C6BA-8F3E99C38D86}"/>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A94EF91E-E4C3-2AA7-5043-BA1A8D90FCC1}"/>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1337F4DA-23D8-E8D8-E2EB-56D6A4F657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99948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2D5A-3854-1A37-3DF1-5899E10D0B9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web page (part 2)</a:t>
            </a:r>
            <a:endParaRPr lang="en-US" dirty="0"/>
          </a:p>
        </p:txBody>
      </p:sp>
      <p:sp>
        <p:nvSpPr>
          <p:cNvPr id="3" name="Text Placeholder 2">
            <a:extLst>
              <a:ext uri="{FF2B5EF4-FFF2-40B4-BE49-F238E27FC236}">
                <a16:creationId xmlns:a16="http://schemas.microsoft.com/office/drawing/2014/main" id="{7BFC789A-8DDB-7927-3F63-3F29F08E5F7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margin-right: 0.5em;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span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red;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the CSS does</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Cascading Style Sheets</a:t>
            </a:r>
            <a:r>
              <a:rPr lang="en-US" sz="2000" spc="-10" dirty="0">
                <a:effectLst/>
                <a:latin typeface="Times New Roman" panose="02020603050405020304" pitchFamily="18" charset="0"/>
                <a:ea typeface="Times New Roman" panose="02020603050405020304" pitchFamily="18" charset="0"/>
              </a:rPr>
              <a:t> (</a:t>
            </a:r>
            <a:r>
              <a:rPr lang="en-US" sz="2000" i="1" spc="-10" dirty="0">
                <a:effectLst/>
                <a:latin typeface="Times New Roman" panose="02020603050405020304" pitchFamily="18" charset="0"/>
                <a:ea typeface="Times New Roman" panose="02020603050405020304" pitchFamily="18" charset="0"/>
              </a:rPr>
              <a:t>CSS</a:t>
            </a:r>
            <a:r>
              <a:rPr lang="en-US" sz="2000" spc="-10" dirty="0">
                <a:effectLst/>
                <a:latin typeface="Times New Roman" panose="02020603050405020304" pitchFamily="18" charset="0"/>
                <a:ea typeface="Times New Roman" panose="02020603050405020304" pitchFamily="18" charset="0"/>
              </a:rPr>
              <a:t>) specify the fonts, colors, borders, spacing, and layouts of web pages.</a:t>
            </a:r>
          </a:p>
          <a:p>
            <a:endParaRPr lang="en-US" dirty="0"/>
          </a:p>
        </p:txBody>
      </p:sp>
      <p:sp>
        <p:nvSpPr>
          <p:cNvPr id="4" name="Footer Placeholder 3">
            <a:extLst>
              <a:ext uri="{FF2B5EF4-FFF2-40B4-BE49-F238E27FC236}">
                <a16:creationId xmlns:a16="http://schemas.microsoft.com/office/drawing/2014/main" id="{58716641-B7B6-CB85-FF7E-40D9EE9F3D46}"/>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DE1677EE-4680-7DFB-6633-803C85DFA17A}"/>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07389783-AE4E-6516-57E0-86CFECEFDC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224595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1453-F424-5EC1-4104-7916C8B98E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with JavaScript for data validation</a:t>
            </a:r>
            <a:endParaRPr lang="en-US" dirty="0"/>
          </a:p>
        </p:txBody>
      </p:sp>
      <p:pic>
        <p:nvPicPr>
          <p:cNvPr id="7" name="Content Placeholder 6" descr="Title describes slide">
            <a:extLst>
              <a:ext uri="{FF2B5EF4-FFF2-40B4-BE49-F238E27FC236}">
                <a16:creationId xmlns:a16="http://schemas.microsoft.com/office/drawing/2014/main" id="{B63574E5-25A4-83DF-C4DF-61CB60BF4C38}"/>
              </a:ext>
            </a:extLst>
          </p:cNvPr>
          <p:cNvPicPr>
            <a:picLocks noGrp="1" noChangeAspect="1"/>
          </p:cNvPicPr>
          <p:nvPr>
            <p:ph sz="quarter" idx="13"/>
          </p:nvPr>
        </p:nvPicPr>
        <p:blipFill>
          <a:blip r:embed="rId2"/>
          <a:stretch>
            <a:fillRect/>
          </a:stretch>
        </p:blipFill>
        <p:spPr>
          <a:xfrm>
            <a:off x="920578" y="1164459"/>
            <a:ext cx="7309022" cy="3052369"/>
          </a:xfrm>
          <a:prstGeom prst="rect">
            <a:avLst/>
          </a:prstGeom>
        </p:spPr>
      </p:pic>
      <p:sp>
        <p:nvSpPr>
          <p:cNvPr id="4" name="Footer Placeholder 3">
            <a:extLst>
              <a:ext uri="{FF2B5EF4-FFF2-40B4-BE49-F238E27FC236}">
                <a16:creationId xmlns:a16="http://schemas.microsoft.com/office/drawing/2014/main" id="{B6509555-AAF2-8E98-D94C-275EBFCF7399}"/>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3E30D7B8-21E7-BE8A-D1A1-0DB4CDD4BE9F}"/>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1E9746BA-F8CE-EC2D-5877-4636DBF5ECF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0751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91AF-4BDB-4F3D-24D2-A2719DA4617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web page (part 1)</a:t>
            </a:r>
            <a:endParaRPr lang="en-US" dirty="0"/>
          </a:p>
        </p:txBody>
      </p:sp>
      <p:sp>
        <p:nvSpPr>
          <p:cNvPr id="3" name="Text Placeholder 2">
            <a:extLst>
              <a:ext uri="{FF2B5EF4-FFF2-40B4-BE49-F238E27FC236}">
                <a16:creationId xmlns:a16="http://schemas.microsoft.com/office/drawing/2014/main" id="{CAF1512D-1414-6B5E-5999-4833B1F06EFE}"/>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"use strict";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define a function that gets an HTML element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(selector)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document.querySelector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define a function that handles the click event of the Join button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joinButtonClick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(event)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user entries from text boxes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email1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("#email_1").value;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email2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("#email_2").value;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check user entries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let invalid = false;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 is required.";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invalid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dirty="0"/>
          </a:p>
        </p:txBody>
      </p:sp>
      <p:sp>
        <p:nvSpPr>
          <p:cNvPr id="4" name="Footer Placeholder 3">
            <a:extLst>
              <a:ext uri="{FF2B5EF4-FFF2-40B4-BE49-F238E27FC236}">
                <a16:creationId xmlns:a16="http://schemas.microsoft.com/office/drawing/2014/main" id="{270B2FD5-A185-73B6-E9BD-5246B5284AE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AC408C55-EA5E-B729-C2E9-D268438E5887}"/>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50409AC3-D471-30AF-43E5-235FB22A0C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602141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521F-6001-53AB-9C14-E51CCBC7B44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web page (part 2)</a:t>
            </a:r>
            <a:endParaRPr lang="en-US" dirty="0"/>
          </a:p>
        </p:txBody>
      </p:sp>
      <p:sp>
        <p:nvSpPr>
          <p:cNvPr id="3" name="Text Placeholder 2">
            <a:extLst>
              <a:ext uri="{FF2B5EF4-FFF2-40B4-BE49-F238E27FC236}">
                <a16:creationId xmlns:a16="http://schemas.microsoft.com/office/drawing/2014/main" id="{6DDEDAE8-43F9-E561-FE25-FEC82B1F3228}"/>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email2)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b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"Emails must match.";</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invalid = true;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cancel form submit if any user entries are invalid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(invalid)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event.preventDefault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add code that's run when the web page is loaded</a:t>
            </a:r>
          </a:p>
          <a:p>
            <a:pPr marL="0" marR="0">
              <a:spcBef>
                <a:spcPts val="0"/>
              </a:spcBef>
              <a:spcAft>
                <a:spcPts val="0"/>
              </a:spcAft>
              <a:tabLst>
                <a:tab pos="65151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DOMContentLoaded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specify the function that's run when the Join button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is clicked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join_button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"click",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joinButtonClick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Footer Placeholder 3">
            <a:extLst>
              <a:ext uri="{FF2B5EF4-FFF2-40B4-BE49-F238E27FC236}">
                <a16:creationId xmlns:a16="http://schemas.microsoft.com/office/drawing/2014/main" id="{25294F57-0E2D-B40E-FCF5-EFEF4DD91D0D}"/>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7761A0F9-892B-FC6C-2209-5B17A1BEFFF5}"/>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59802D75-924B-7D69-3A8F-4EA276F0786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560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D883-0427-C054-69DA-72535B19F70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ECMAScript version history</a:t>
            </a:r>
            <a:endParaRPr lang="en-US" dirty="0"/>
          </a:p>
        </p:txBody>
      </p:sp>
      <p:graphicFrame>
        <p:nvGraphicFramePr>
          <p:cNvPr id="9" name="Table Placeholder 8">
            <a:extLst>
              <a:ext uri="{FF2B5EF4-FFF2-40B4-BE49-F238E27FC236}">
                <a16:creationId xmlns:a16="http://schemas.microsoft.com/office/drawing/2014/main" id="{9E5865AB-7F41-0DD8-0D8F-440943A6E473}"/>
              </a:ext>
            </a:extLst>
          </p:cNvPr>
          <p:cNvGraphicFramePr>
            <a:graphicFrameLocks noGrp="1"/>
          </p:cNvGraphicFramePr>
          <p:nvPr>
            <p:ph type="tbl" sz="quarter" idx="16"/>
            <p:extLst>
              <p:ext uri="{D42A27DB-BD31-4B8C-83A1-F6EECF244321}">
                <p14:modId xmlns:p14="http://schemas.microsoft.com/office/powerpoint/2010/main" val="3249769477"/>
              </p:ext>
            </p:extLst>
          </p:nvPr>
        </p:nvGraphicFramePr>
        <p:xfrm>
          <a:off x="1219200" y="1077957"/>
          <a:ext cx="7010400" cy="4180122"/>
        </p:xfrm>
        <a:graphic>
          <a:graphicData uri="http://schemas.openxmlformats.org/drawingml/2006/table">
            <a:tbl>
              <a:tblPr firstRow="1"/>
              <a:tblGrid>
                <a:gridCol w="1495652">
                  <a:extLst>
                    <a:ext uri="{9D8B030D-6E8A-4147-A177-3AD203B41FA5}">
                      <a16:colId xmlns:a16="http://schemas.microsoft.com/office/drawing/2014/main" val="3348030473"/>
                    </a:ext>
                  </a:extLst>
                </a:gridCol>
                <a:gridCol w="2087940">
                  <a:extLst>
                    <a:ext uri="{9D8B030D-6E8A-4147-A177-3AD203B41FA5}">
                      <a16:colId xmlns:a16="http://schemas.microsoft.com/office/drawing/2014/main" val="2312839693"/>
                    </a:ext>
                  </a:extLst>
                </a:gridCol>
                <a:gridCol w="3426808">
                  <a:extLst>
                    <a:ext uri="{9D8B030D-6E8A-4147-A177-3AD203B41FA5}">
                      <a16:colId xmlns:a16="http://schemas.microsoft.com/office/drawing/2014/main" val="1958387806"/>
                    </a:ext>
                  </a:extLst>
                </a:gridCol>
              </a:tblGrid>
              <a:tr h="205839">
                <a:tc>
                  <a:txBody>
                    <a:bodyPr/>
                    <a:lstStyle/>
                    <a:p>
                      <a:pPr marL="0" marR="45720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Version</a:t>
                      </a:r>
                    </a:p>
                  </a:txBody>
                  <a:tcPr marL="35626" marR="35626" marT="23751" marB="2375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3D87B7"/>
                    </a:solidFill>
                  </a:tcPr>
                </a:tc>
                <a:tc>
                  <a:txBody>
                    <a:bodyPr/>
                    <a:lstStyle/>
                    <a:p>
                      <a:pPr marL="0" marR="45720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AKA</a:t>
                      </a:r>
                    </a:p>
                  </a:txBody>
                  <a:tcPr marL="35626" marR="35626" marT="23751" marB="23751">
                    <a:lnL>
                      <a:noFill/>
                    </a:lnL>
                    <a:lnR>
                      <a:noFill/>
                    </a:lnR>
                    <a:lnT w="12700" cap="flat" cmpd="sng" algn="ctr">
                      <a:solidFill>
                        <a:srgbClr val="4F81BD"/>
                      </a:solidFill>
                      <a:prstDash val="solid"/>
                      <a:round/>
                      <a:headEnd type="none" w="med" len="med"/>
                      <a:tailEnd type="none" w="med" len="med"/>
                    </a:lnT>
                    <a:lnB>
                      <a:noFill/>
                    </a:lnB>
                    <a:solidFill>
                      <a:srgbClr val="3D87B7"/>
                    </a:solidFill>
                  </a:tcPr>
                </a:tc>
                <a:tc>
                  <a:txBody>
                    <a:bodyPr/>
                    <a:lstStyle/>
                    <a:p>
                      <a:pPr marL="0" marR="45720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Release date</a:t>
                      </a:r>
                    </a:p>
                  </a:txBody>
                  <a:tcPr marL="35626" marR="35626" marT="23751" marB="2375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1886410420"/>
                  </a:ext>
                </a:extLst>
              </a:tr>
              <a:tr h="205839">
                <a:tc>
                  <a:txBody>
                    <a:bodyPr/>
                    <a:lstStyle/>
                    <a:p>
                      <a:pPr marL="0" marR="457200" indent="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1000">
                          <a:effectLst/>
                          <a:latin typeface="Times New Roman" panose="02020603050405020304" pitchFamily="18" charset="0"/>
                          <a:ea typeface="Times New Roman" panose="02020603050405020304" pitchFamily="18" charset="0"/>
                        </a:rPr>
                        <a:t> </a:t>
                      </a: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June 1997</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779039682"/>
                  </a:ext>
                </a:extLst>
              </a:tr>
              <a:tr h="205839">
                <a:tc>
                  <a:txBody>
                    <a:bodyPr/>
                    <a:lstStyle/>
                    <a:p>
                      <a:pPr marL="0" marR="457200" indent="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1000">
                          <a:effectLst/>
                          <a:latin typeface="Times New Roman" panose="02020603050405020304" pitchFamily="18" charset="0"/>
                          <a:ea typeface="Times New Roman" panose="02020603050405020304" pitchFamily="18" charset="0"/>
                        </a:rPr>
                        <a:t> </a:t>
                      </a: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June 1998</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465673113"/>
                  </a:ext>
                </a:extLst>
              </a:tr>
              <a:tr h="205839">
                <a:tc>
                  <a:txBody>
                    <a:bodyPr/>
                    <a:lstStyle/>
                    <a:p>
                      <a:pPr marL="0" marR="457200" indent="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ES3</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December 1999</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637299541"/>
                  </a:ext>
                </a:extLst>
              </a:tr>
              <a:tr h="205839">
                <a:tc>
                  <a:txBody>
                    <a:bodyPr/>
                    <a:lstStyle/>
                    <a:p>
                      <a:pPr marL="0" marR="457200" indent="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effectLst/>
                          <a:latin typeface="Times New Roman" panose="02020603050405020304" pitchFamily="18" charset="0"/>
                          <a:ea typeface="Times New Roman" panose="02020603050405020304" pitchFamily="18" charset="0"/>
                        </a:rPr>
                        <a:t> </a:t>
                      </a: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Abandoned (never released)</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427567549"/>
                  </a:ext>
                </a:extLst>
              </a:tr>
              <a:tr h="205839">
                <a:tc>
                  <a:txBody>
                    <a:bodyPr/>
                    <a:lstStyle/>
                    <a:p>
                      <a:pPr marL="0" marR="457200" indent="0">
                        <a:spcBef>
                          <a:spcPts val="600"/>
                        </a:spcBef>
                        <a:spcAft>
                          <a:spcPts val="600"/>
                        </a:spcAft>
                        <a:tabLst>
                          <a:tab pos="800100" algn="l"/>
                          <a:tab pos="25146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ES5</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December 2009</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644724754"/>
                  </a:ext>
                </a:extLst>
              </a:tr>
              <a:tr h="205839">
                <a:tc>
                  <a:txBody>
                    <a:bodyPr/>
                    <a:lstStyle/>
                    <a:p>
                      <a:pPr marL="0" marR="457200" indent="0">
                        <a:spcBef>
                          <a:spcPts val="600"/>
                        </a:spcBef>
                        <a:spcAft>
                          <a:spcPts val="600"/>
                        </a:spcAft>
                        <a:tabLst>
                          <a:tab pos="800100" algn="l"/>
                          <a:tab pos="25146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5.1</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b="1">
                          <a:effectLst/>
                          <a:latin typeface="Courier New" panose="02070309020205020404" pitchFamily="49"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June 2011</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886447445"/>
                  </a:ext>
                </a:extLst>
              </a:tr>
              <a:tr h="205839">
                <a:tc>
                  <a:txBody>
                    <a:bodyPr/>
                    <a:lstStyle/>
                    <a:p>
                      <a:pPr marL="0" marR="457200" indent="0">
                        <a:spcBef>
                          <a:spcPts val="600"/>
                        </a:spcBef>
                        <a:spcAft>
                          <a:spcPts val="600"/>
                        </a:spcAft>
                        <a:tabLst>
                          <a:tab pos="800100" algn="l"/>
                          <a:tab pos="25146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ES2015, ES6</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June 2015</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33022739"/>
                  </a:ext>
                </a:extLst>
              </a:tr>
              <a:tr h="205839">
                <a:tc>
                  <a:txBody>
                    <a:bodyPr/>
                    <a:lstStyle/>
                    <a:p>
                      <a:pPr marL="0" marR="457200" indent="0">
                        <a:spcBef>
                          <a:spcPts val="600"/>
                        </a:spcBef>
                        <a:spcAft>
                          <a:spcPts val="600"/>
                        </a:spcAft>
                        <a:tabLst>
                          <a:tab pos="800100" algn="l"/>
                          <a:tab pos="25146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2016</a:t>
                      </a:r>
                      <a:endParaRPr lang="en-US" sz="1600" dirty="0">
                        <a:effectLst/>
                        <a:latin typeface="Times New Roman" panose="02020603050405020304" pitchFamily="18" charset="0"/>
                        <a:ea typeface="Times New Roman" panose="02020603050405020304" pitchFamily="18" charset="0"/>
                      </a:endParaRPr>
                    </a:p>
                  </a:txBody>
                  <a:tcPr marL="35626" marR="35626" marT="23751" marB="0">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ES2016, ES7</a:t>
                      </a:r>
                      <a:endParaRPr lang="en-US" sz="2000">
                        <a:effectLst/>
                        <a:latin typeface="Times New Roman" panose="02020603050405020304" pitchFamily="18" charset="0"/>
                        <a:ea typeface="Times New Roman" panose="02020603050405020304" pitchFamily="18" charset="0"/>
                      </a:endParaRPr>
                    </a:p>
                  </a:txBody>
                  <a:tcPr marL="35626" marR="35626" marT="23751" marB="0">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dirty="0">
                          <a:solidFill>
                            <a:srgbClr val="000000"/>
                          </a:solidFill>
                          <a:effectLst/>
                          <a:latin typeface="Times New Roman" panose="02020603050405020304" pitchFamily="18" charset="0"/>
                          <a:ea typeface="Times New Roman" panose="02020603050405020304" pitchFamily="18" charset="0"/>
                        </a:rPr>
                        <a:t>June 2016</a:t>
                      </a:r>
                      <a:endParaRPr lang="en-US" sz="2000" dirty="0">
                        <a:effectLst/>
                        <a:latin typeface="Times New Roman" panose="02020603050405020304" pitchFamily="18" charset="0"/>
                        <a:ea typeface="Times New Roman" panose="02020603050405020304" pitchFamily="18" charset="0"/>
                      </a:endParaRPr>
                    </a:p>
                  </a:txBody>
                  <a:tcPr marL="35626" marR="35626" marT="23751" marB="0">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809544947"/>
                  </a:ext>
                </a:extLst>
              </a:tr>
              <a:tr h="174171">
                <a:tc>
                  <a:txBody>
                    <a:bodyPr/>
                    <a:lstStyle/>
                    <a:p>
                      <a:pPr marL="0" marR="457200" indent="0">
                        <a:spcBef>
                          <a:spcPts val="600"/>
                        </a:spcBef>
                        <a:spcAft>
                          <a:spcPts val="600"/>
                        </a:spcAft>
                        <a:tabLst>
                          <a:tab pos="800100" algn="l"/>
                          <a:tab pos="25146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txBody>
                  <a:tcPr marL="35626" marR="35626" marT="0"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b="1">
                          <a:solidFill>
                            <a:srgbClr val="000000"/>
                          </a:solidFill>
                          <a:effectLst/>
                          <a:latin typeface="Courier New" panose="02070309020205020404" pitchFamily="49"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a:txBody>
                  <a:tcPr marL="35626" marR="35626" marT="0" marB="23751">
                    <a:lnL>
                      <a:noFill/>
                    </a:lnL>
                    <a:lnR>
                      <a:noFill/>
                    </a:lnR>
                    <a:lnT>
                      <a:noFill/>
                    </a:lnT>
                    <a:lnB>
                      <a:noFill/>
                    </a:lnB>
                    <a:solidFill>
                      <a:srgbClr val="DFECF5"/>
                    </a:solidFill>
                  </a:tcPr>
                </a:tc>
                <a:tc>
                  <a:txBody>
                    <a:bodyPr/>
                    <a:lstStyle/>
                    <a:p>
                      <a:pPr marL="0" marR="457200" indent="0">
                        <a:spcBef>
                          <a:spcPts val="600"/>
                        </a:spcBef>
                        <a:spcAft>
                          <a:spcPts val="600"/>
                        </a:spcAft>
                        <a:tabLst>
                          <a:tab pos="800100" algn="l"/>
                          <a:tab pos="2514600" algn="l"/>
                          <a:tab pos="457200" algn="l"/>
                        </a:tabLst>
                      </a:pPr>
                      <a:r>
                        <a:rPr lang="es-ES" sz="2000" b="1"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35626" marR="35626" marT="0"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283557145"/>
                  </a:ext>
                </a:extLst>
              </a:tr>
              <a:tr h="205839">
                <a:tc>
                  <a:txBody>
                    <a:bodyPr/>
                    <a:lstStyle/>
                    <a:p>
                      <a:pPr marL="0" marR="457200" indent="0">
                        <a:spcBef>
                          <a:spcPts val="600"/>
                        </a:spcBef>
                        <a:spcAft>
                          <a:spcPts val="300"/>
                        </a:spcAft>
                        <a:tabLst>
                          <a:tab pos="914400" algn="l"/>
                          <a:tab pos="20574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2022</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457200" indent="0">
                        <a:spcBef>
                          <a:spcPts val="600"/>
                        </a:spcBef>
                        <a:spcAft>
                          <a:spcPts val="300"/>
                        </a:spcAft>
                        <a:tabLst>
                          <a:tab pos="914400" algn="l"/>
                          <a:tab pos="20574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ES2022, ES13</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a:noFill/>
                    </a:lnB>
                    <a:solidFill>
                      <a:srgbClr val="DFECF5"/>
                    </a:solidFill>
                  </a:tcPr>
                </a:tc>
                <a:tc>
                  <a:txBody>
                    <a:bodyPr/>
                    <a:lstStyle/>
                    <a:p>
                      <a:pPr marL="0" marR="457200" indent="0">
                        <a:spcBef>
                          <a:spcPts val="600"/>
                        </a:spcBef>
                        <a:spcAft>
                          <a:spcPts val="300"/>
                        </a:spcAft>
                        <a:tabLst>
                          <a:tab pos="914400" algn="l"/>
                          <a:tab pos="2057400" algn="l"/>
                          <a:tab pos="457200" algn="l"/>
                        </a:tabLst>
                      </a:pPr>
                      <a:r>
                        <a:rPr lang="es-ES" sz="2000">
                          <a:solidFill>
                            <a:srgbClr val="000000"/>
                          </a:solidFill>
                          <a:effectLst/>
                          <a:latin typeface="Times New Roman" panose="02020603050405020304" pitchFamily="18" charset="0"/>
                          <a:ea typeface="Times New Roman" panose="02020603050405020304" pitchFamily="18" charset="0"/>
                        </a:rPr>
                        <a:t>June 2022</a:t>
                      </a:r>
                      <a:endParaRPr lang="en-US" sz="200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2972505063"/>
                  </a:ext>
                </a:extLst>
              </a:tr>
              <a:tr h="205839">
                <a:tc>
                  <a:txBody>
                    <a:bodyPr/>
                    <a:lstStyle/>
                    <a:p>
                      <a:pPr marL="0" marR="457200" indent="0">
                        <a:spcBef>
                          <a:spcPts val="600"/>
                        </a:spcBef>
                        <a:spcAft>
                          <a:spcPts val="900"/>
                        </a:spcAft>
                        <a:tabLst>
                          <a:tab pos="914400" algn="l"/>
                          <a:tab pos="2057400" algn="l"/>
                          <a:tab pos="457200" algn="l"/>
                        </a:tabLst>
                      </a:pPr>
                      <a:r>
                        <a:rPr lang="es-ES" sz="1600" b="1" dirty="0">
                          <a:solidFill>
                            <a:srgbClr val="000000"/>
                          </a:solidFill>
                          <a:effectLst/>
                          <a:latin typeface="Courier New" panose="02070309020205020404" pitchFamily="49" charset="0"/>
                          <a:ea typeface="Times New Roman" panose="02020603050405020304" pitchFamily="18" charset="0"/>
                        </a:rPr>
                        <a:t>2023</a:t>
                      </a:r>
                      <a:endParaRPr lang="en-US" sz="1600" dirty="0">
                        <a:effectLst/>
                        <a:latin typeface="Times New Roman" panose="02020603050405020304" pitchFamily="18" charset="0"/>
                        <a:ea typeface="Times New Roman" panose="02020603050405020304" pitchFamily="18" charset="0"/>
                      </a:endParaRPr>
                    </a:p>
                  </a:txBody>
                  <a:tcPr marL="35626" marR="35626" marT="23751" marB="23751">
                    <a:lnL w="12700" cap="flat" cmpd="sng" algn="ctr">
                      <a:solidFill>
                        <a:srgbClr val="4F81BD"/>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FECF5"/>
                    </a:solidFill>
                  </a:tcPr>
                </a:tc>
                <a:tc>
                  <a:txBody>
                    <a:bodyPr/>
                    <a:lstStyle/>
                    <a:p>
                      <a:pPr marL="0" marR="457200" indent="0">
                        <a:spcBef>
                          <a:spcPts val="600"/>
                        </a:spcBef>
                        <a:spcAft>
                          <a:spcPts val="900"/>
                        </a:spcAft>
                        <a:tabLst>
                          <a:tab pos="914400" algn="l"/>
                          <a:tab pos="2057400" algn="l"/>
                          <a:tab pos="457200" algn="l"/>
                        </a:tabLst>
                      </a:pPr>
                      <a:r>
                        <a:rPr lang="es-ES" sz="2000" dirty="0">
                          <a:solidFill>
                            <a:srgbClr val="000000"/>
                          </a:solidFill>
                          <a:effectLst/>
                          <a:latin typeface="Times New Roman" panose="02020603050405020304" pitchFamily="18" charset="0"/>
                          <a:ea typeface="Times New Roman" panose="02020603050405020304" pitchFamily="18" charset="0"/>
                        </a:rPr>
                        <a:t>ES2023, ES14</a:t>
                      </a:r>
                      <a:endParaRPr lang="en-US" sz="2000" dirty="0">
                        <a:effectLst/>
                        <a:latin typeface="Times New Roman" panose="02020603050405020304" pitchFamily="18" charset="0"/>
                        <a:ea typeface="Times New Roman" panose="02020603050405020304" pitchFamily="18" charset="0"/>
                      </a:endParaRPr>
                    </a:p>
                  </a:txBody>
                  <a:tcPr marL="35626" marR="35626" marT="23751" marB="23751">
                    <a:lnL>
                      <a:noFill/>
                    </a:lnL>
                    <a:lnR>
                      <a:noFill/>
                    </a:lnR>
                    <a:lnT>
                      <a:noFill/>
                    </a:lnT>
                    <a:lnB w="12700" cap="flat" cmpd="sng" algn="ctr">
                      <a:solidFill>
                        <a:srgbClr val="4F81BD"/>
                      </a:solidFill>
                      <a:prstDash val="solid"/>
                      <a:round/>
                      <a:headEnd type="none" w="med" len="med"/>
                      <a:tailEnd type="none" w="med" len="med"/>
                    </a:lnB>
                    <a:solidFill>
                      <a:srgbClr val="DFECF5"/>
                    </a:solidFill>
                  </a:tcPr>
                </a:tc>
                <a:tc>
                  <a:txBody>
                    <a:bodyPr/>
                    <a:lstStyle/>
                    <a:p>
                      <a:pPr marL="0" marR="457200" indent="0">
                        <a:spcBef>
                          <a:spcPts val="600"/>
                        </a:spcBef>
                        <a:spcAft>
                          <a:spcPts val="900"/>
                        </a:spcAft>
                        <a:tabLst>
                          <a:tab pos="914400" algn="l"/>
                          <a:tab pos="2057400" algn="l"/>
                          <a:tab pos="457200" algn="l"/>
                        </a:tabLst>
                      </a:pPr>
                      <a:r>
                        <a:rPr lang="es-ES" sz="2000" dirty="0">
                          <a:solidFill>
                            <a:srgbClr val="000000"/>
                          </a:solidFill>
                          <a:effectLst/>
                          <a:latin typeface="Times New Roman" panose="02020603050405020304" pitchFamily="18" charset="0"/>
                          <a:ea typeface="Times New Roman" panose="02020603050405020304" pitchFamily="18" charset="0"/>
                        </a:rPr>
                        <a:t>June 2023</a:t>
                      </a:r>
                      <a:endParaRPr lang="en-US" sz="2000" dirty="0">
                        <a:effectLst/>
                        <a:latin typeface="Times New Roman" panose="02020603050405020304" pitchFamily="18" charset="0"/>
                        <a:ea typeface="Times New Roman" panose="02020603050405020304" pitchFamily="18" charset="0"/>
                      </a:endParaRPr>
                    </a:p>
                  </a:txBody>
                  <a:tcPr marL="35626" marR="35626" marT="23751" marB="23751">
                    <a:lnL>
                      <a:noFill/>
                    </a:lnL>
                    <a:lnR w="1270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FECF5"/>
                    </a:solidFill>
                  </a:tcPr>
                </a:tc>
                <a:extLst>
                  <a:ext uri="{0D108BD9-81ED-4DB2-BD59-A6C34878D82A}">
                    <a16:rowId xmlns:a16="http://schemas.microsoft.com/office/drawing/2014/main" val="3169992246"/>
                  </a:ext>
                </a:extLst>
              </a:tr>
            </a:tbl>
          </a:graphicData>
        </a:graphic>
      </p:graphicFrame>
      <p:sp>
        <p:nvSpPr>
          <p:cNvPr id="4" name="Text Placeholder 3">
            <a:extLst>
              <a:ext uri="{FF2B5EF4-FFF2-40B4-BE49-F238E27FC236}">
                <a16:creationId xmlns:a16="http://schemas.microsoft.com/office/drawing/2014/main" id="{819CC3B0-1E05-F485-7B94-3CF649B17B16}"/>
              </a:ext>
            </a:extLst>
          </p:cNvPr>
          <p:cNvSpPr>
            <a:spLocks noGrp="1"/>
          </p:cNvSpPr>
          <p:nvPr>
            <p:ph type="body" sz="quarter" idx="15"/>
          </p:nvPr>
        </p:nvSpPr>
        <p:spPr>
          <a:xfrm>
            <a:off x="838200" y="5334001"/>
            <a:ext cx="7391400" cy="685799"/>
          </a:xfrm>
        </p:spPr>
        <p:txBody>
          <a:bodyPr/>
          <a:lstStyle/>
          <a:p>
            <a:pPr marL="0" marR="0">
              <a:spcBef>
                <a:spcPts val="1500"/>
              </a:spcBef>
              <a:spcAft>
                <a:spcPts val="600"/>
              </a:spcAft>
              <a:tabLst>
                <a:tab pos="1371600" algn="l"/>
              </a:tabLst>
            </a:pPr>
            <a:r>
              <a:rPr lang="es-E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browser </a:t>
            </a:r>
            <a:r>
              <a:rPr lang="es-E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compatibility</a:t>
            </a:r>
            <a:r>
              <a:rPr lang="es-E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table </a:t>
            </a:r>
            <a:r>
              <a:rPr lang="es-E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a:t>
            </a:r>
            <a:r>
              <a:rPr lang="es-E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ECMAScript</a:t>
            </a:r>
            <a:endPar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s-ES" sz="1600" b="1" u="sng"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https://compat-table.github.io/compat-table/es2016plus/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813F43E2-59A6-9D06-56F4-E0DD3060803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7" name="Date Placeholder 6">
            <a:extLst>
              <a:ext uri="{FF2B5EF4-FFF2-40B4-BE49-F238E27FC236}">
                <a16:creationId xmlns:a16="http://schemas.microsoft.com/office/drawing/2014/main" id="{4D595F14-E286-B991-7831-6E2FA5DB305F}"/>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829BC618-A8AD-A135-AD82-D334B52A7C1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235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AE5E-5990-5783-7CDC-CD5FC6A28B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for choosing a folder in VS Code</a:t>
            </a:r>
            <a:endParaRPr lang="en-US" dirty="0"/>
          </a:p>
        </p:txBody>
      </p:sp>
      <p:pic>
        <p:nvPicPr>
          <p:cNvPr id="7" name="Content Placeholder 6" descr="Title describes slide">
            <a:extLst>
              <a:ext uri="{FF2B5EF4-FFF2-40B4-BE49-F238E27FC236}">
                <a16:creationId xmlns:a16="http://schemas.microsoft.com/office/drawing/2014/main" id="{5E990ACA-BC17-CB1E-7593-92FDBB331326}"/>
              </a:ext>
            </a:extLst>
          </p:cNvPr>
          <p:cNvPicPr>
            <a:picLocks noGrp="1" noChangeAspect="1"/>
          </p:cNvPicPr>
          <p:nvPr>
            <p:ph sz="quarter" idx="13"/>
          </p:nvPr>
        </p:nvPicPr>
        <p:blipFill>
          <a:blip r:embed="rId2"/>
          <a:stretch>
            <a:fillRect/>
          </a:stretch>
        </p:blipFill>
        <p:spPr>
          <a:xfrm>
            <a:off x="914400" y="1066800"/>
            <a:ext cx="7308376" cy="4572000"/>
          </a:xfrm>
          <a:prstGeom prst="rect">
            <a:avLst/>
          </a:prstGeom>
        </p:spPr>
      </p:pic>
      <p:sp>
        <p:nvSpPr>
          <p:cNvPr id="4" name="Footer Placeholder 3">
            <a:extLst>
              <a:ext uri="{FF2B5EF4-FFF2-40B4-BE49-F238E27FC236}">
                <a16:creationId xmlns:a16="http://schemas.microsoft.com/office/drawing/2014/main" id="{860B576D-513A-89C2-26FA-AD863101C830}"/>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457677EB-395F-E7B7-0820-EA4BEC4C3A1D}"/>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E78F1F0C-8D50-B883-1626-337E57A28B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78184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FD28-DF87-53A9-C693-333B0C57B98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tasks for working with folders</a:t>
            </a:r>
            <a:endParaRPr lang="en-US" dirty="0"/>
          </a:p>
        </p:txBody>
      </p:sp>
      <p:sp>
        <p:nvSpPr>
          <p:cNvPr id="3" name="Text Placeholder 2">
            <a:extLst>
              <a:ext uri="{FF2B5EF4-FFF2-40B4-BE49-F238E27FC236}">
                <a16:creationId xmlns:a16="http://schemas.microsoft.com/office/drawing/2014/main" id="{CA7D7D15-AFFE-BAAF-266F-F359BA7D2E1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Close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Rename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Delete a folder</a:t>
            </a:r>
          </a:p>
          <a:p>
            <a:endParaRPr lang="en-US" dirty="0"/>
          </a:p>
        </p:txBody>
      </p:sp>
      <p:sp>
        <p:nvSpPr>
          <p:cNvPr id="4" name="Footer Placeholder 3">
            <a:extLst>
              <a:ext uri="{FF2B5EF4-FFF2-40B4-BE49-F238E27FC236}">
                <a16:creationId xmlns:a16="http://schemas.microsoft.com/office/drawing/2014/main" id="{8C822EA3-71CB-726C-F564-C3BA6B3E7AA6}"/>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6F06A25C-FBF0-D9A2-1CB7-F1891E2CA405}"/>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6A4905B4-1E94-282C-2741-6AB48A832E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56334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2AC0-A551-9FE1-5D55-9CB67E91630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with files in Standard and Preview mode</a:t>
            </a:r>
            <a:endParaRPr lang="en-US" dirty="0"/>
          </a:p>
        </p:txBody>
      </p:sp>
      <p:pic>
        <p:nvPicPr>
          <p:cNvPr id="9" name="Content Placeholder 8" descr="Title describes slide">
            <a:extLst>
              <a:ext uri="{FF2B5EF4-FFF2-40B4-BE49-F238E27FC236}">
                <a16:creationId xmlns:a16="http://schemas.microsoft.com/office/drawing/2014/main" id="{23A72E0D-EFFD-84F7-E10E-31412D9664A0}"/>
              </a:ext>
            </a:extLst>
          </p:cNvPr>
          <p:cNvPicPr>
            <a:picLocks noGrp="1" noChangeAspect="1"/>
          </p:cNvPicPr>
          <p:nvPr>
            <p:ph sz="quarter" idx="13"/>
          </p:nvPr>
        </p:nvPicPr>
        <p:blipFill>
          <a:blip r:embed="rId2"/>
          <a:stretch>
            <a:fillRect/>
          </a:stretch>
        </p:blipFill>
        <p:spPr>
          <a:xfrm>
            <a:off x="914399" y="1097294"/>
            <a:ext cx="7370529" cy="4465306"/>
          </a:xfrm>
          <a:prstGeom prst="rect">
            <a:avLst/>
          </a:prstGeom>
        </p:spPr>
      </p:pic>
      <p:sp>
        <p:nvSpPr>
          <p:cNvPr id="4" name="Footer Placeholder 3">
            <a:extLst>
              <a:ext uri="{FF2B5EF4-FFF2-40B4-BE49-F238E27FC236}">
                <a16:creationId xmlns:a16="http://schemas.microsoft.com/office/drawing/2014/main" id="{6B2C4720-E6F3-3343-874C-D115C016F21E}"/>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5549E57E-3A39-7C96-B5B1-23A5DC48DC3B}"/>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1AA3F891-F4AE-97F2-C8C5-C8A98EF603A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92405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B59C-0CB2-21B3-3A01-C233522AA1A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tasks for working with files</a:t>
            </a:r>
            <a:endParaRPr lang="en-US" dirty="0"/>
          </a:p>
        </p:txBody>
      </p:sp>
      <p:sp>
        <p:nvSpPr>
          <p:cNvPr id="3" name="Text Placeholder 2">
            <a:extLst>
              <a:ext uri="{FF2B5EF4-FFF2-40B4-BE49-F238E27FC236}">
                <a16:creationId xmlns:a16="http://schemas.microsoft.com/office/drawing/2014/main" id="{16BA0142-8EA1-314A-D6FD-8D265A2D215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Preview a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a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Display a file that’s already open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Close a single file or all open files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Save a single file or all open files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 a new file to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Rename a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Delete a file</a:t>
            </a:r>
          </a:p>
          <a:p>
            <a:endParaRPr lang="en-US" dirty="0"/>
          </a:p>
        </p:txBody>
      </p:sp>
      <p:sp>
        <p:nvSpPr>
          <p:cNvPr id="4" name="Footer Placeholder 3">
            <a:extLst>
              <a:ext uri="{FF2B5EF4-FFF2-40B4-BE49-F238E27FC236}">
                <a16:creationId xmlns:a16="http://schemas.microsoft.com/office/drawing/2014/main" id="{771FD2E5-60C0-17F6-1F66-F3818EE4A0E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C9CE3B72-B6AA-9542-85F7-4476A0072E26}"/>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8E5323F1-B254-39A8-563E-A288E98D1B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87199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0D12-85ED-0698-9623-40E19EC90CD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with the Open in Browser extension</a:t>
            </a:r>
            <a:endParaRPr lang="en-US" dirty="0"/>
          </a:p>
        </p:txBody>
      </p:sp>
      <p:pic>
        <p:nvPicPr>
          <p:cNvPr id="7" name="Content Placeholder 6" descr="Title describes slide">
            <a:extLst>
              <a:ext uri="{FF2B5EF4-FFF2-40B4-BE49-F238E27FC236}">
                <a16:creationId xmlns:a16="http://schemas.microsoft.com/office/drawing/2014/main" id="{39E94D18-8DA8-DB1B-F617-E17ECAB39DE0}"/>
              </a:ext>
            </a:extLst>
          </p:cNvPr>
          <p:cNvPicPr>
            <a:picLocks noGrp="1" noChangeAspect="1"/>
          </p:cNvPicPr>
          <p:nvPr>
            <p:ph sz="quarter" idx="13"/>
          </p:nvPr>
        </p:nvPicPr>
        <p:blipFill>
          <a:blip r:embed="rId2"/>
          <a:stretch>
            <a:fillRect/>
          </a:stretch>
        </p:blipFill>
        <p:spPr>
          <a:xfrm>
            <a:off x="914400" y="1066800"/>
            <a:ext cx="7315200" cy="4391827"/>
          </a:xfrm>
          <a:prstGeom prst="rect">
            <a:avLst/>
          </a:prstGeom>
        </p:spPr>
      </p:pic>
      <p:sp>
        <p:nvSpPr>
          <p:cNvPr id="4" name="Footer Placeholder 3">
            <a:extLst>
              <a:ext uri="{FF2B5EF4-FFF2-40B4-BE49-F238E27FC236}">
                <a16:creationId xmlns:a16="http://schemas.microsoft.com/office/drawing/2014/main" id="{9569768C-1F6B-DE76-FBFE-3D93B7B11439}"/>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BBB3D0A1-1212-C720-E461-BA9569E89770}"/>
              </a:ext>
            </a:extLst>
          </p:cNvPr>
          <p:cNvSpPr>
            <a:spLocks noGrp="1"/>
          </p:cNvSpPr>
          <p:nvPr>
            <p:ph type="dt" sz="half" idx="10"/>
          </p:nvPr>
        </p:nvSpPr>
        <p:spPr/>
        <p:txBody>
          <a:bodyPr/>
          <a:lstStyle/>
          <a:p>
            <a:pPr>
              <a:defRPr/>
            </a:pPr>
            <a:r>
              <a:rPr lang="en-US"/>
              <a:t>Murach's Modern JavaScript</a:t>
            </a:r>
            <a:endParaRPr lang="en-US" dirty="0"/>
          </a:p>
        </p:txBody>
      </p:sp>
      <p:sp>
        <p:nvSpPr>
          <p:cNvPr id="5" name="Slide Number Placeholder 4">
            <a:extLst>
              <a:ext uri="{FF2B5EF4-FFF2-40B4-BE49-F238E27FC236}">
                <a16:creationId xmlns:a16="http://schemas.microsoft.com/office/drawing/2014/main" id="{8ADD48D0-1D3D-4921-15A4-64281FDF9E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169937501"/>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 - new format.potx" id="{15445C3D-4F47-43B7-816D-0E19EDCAD3FC}" vid="{C1597352-4C5E-4667-8DC6-0696F7A90D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 - new format</Template>
  <TotalTime>73</TotalTime>
  <Words>2831</Words>
  <Application>Microsoft Office PowerPoint</Application>
  <PresentationFormat>On-screen Show (4:3)</PresentationFormat>
  <Paragraphs>439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Narrow</vt:lpstr>
      <vt:lpstr>Courier New</vt:lpstr>
      <vt:lpstr>Symbol</vt:lpstr>
      <vt:lpstr>Times New Roman</vt:lpstr>
      <vt:lpstr>Master slides_with_titles_logo</vt:lpstr>
      <vt:lpstr>Murach’s Modern JavaScript</vt:lpstr>
      <vt:lpstr>Objectives</vt:lpstr>
      <vt:lpstr>An HTTP request and response  for a dynamic web page </vt:lpstr>
      <vt:lpstr>ECMAScript version history</vt:lpstr>
      <vt:lpstr>The dialog for choosing a folder in VS Code</vt:lpstr>
      <vt:lpstr>Common tasks for working with folders</vt:lpstr>
      <vt:lpstr>VS Code with files in Standard and Preview mode</vt:lpstr>
      <vt:lpstr>Common tasks for working with files</vt:lpstr>
      <vt:lpstr>VS Code with the Open in Browser extension</vt:lpstr>
      <vt:lpstr>How to run an app using Open in Browser</vt:lpstr>
      <vt:lpstr>The web page that’s opened in Chrome</vt:lpstr>
      <vt:lpstr>Common ways to open an HTML file with Open in Browser</vt:lpstr>
      <vt:lpstr>An app that displays a dialog</vt:lpstr>
      <vt:lpstr>The browser and the dialog</vt:lpstr>
      <vt:lpstr>How to create and run an app</vt:lpstr>
      <vt:lpstr>How to include JavaScript code in an HTML file</vt:lpstr>
      <vt:lpstr>The code editor with a completion list</vt:lpstr>
      <vt:lpstr>How to enter and edit code</vt:lpstr>
      <vt:lpstr>The Problems window with syntax errors</vt:lpstr>
      <vt:lpstr>An app that simulates the roll of a die</vt:lpstr>
      <vt:lpstr>The code for the index.html file</vt:lpstr>
      <vt:lpstr>A brief description of the JavaScript</vt:lpstr>
      <vt:lpstr>An app that’s stored on the local file system</vt:lpstr>
      <vt:lpstr>The components of a URL</vt:lpstr>
      <vt:lpstr>The Console panel of the developer tools with a runtime error</vt:lpstr>
      <vt:lpstr>The Sources panel after the link  in the Console panel is clicked</vt:lpstr>
      <vt:lpstr>How to use the developer (F12) tools</vt:lpstr>
      <vt:lpstr>A web page before CSS is applied</vt:lpstr>
      <vt:lpstr>The HTML for the web page (part 1)</vt:lpstr>
      <vt:lpstr>The HTML for the web page (part 2)</vt:lpstr>
      <vt:lpstr>What the HTML does</vt:lpstr>
      <vt:lpstr>The web page after the CSS is applied</vt:lpstr>
      <vt:lpstr>The CSS for the web page (part 1)</vt:lpstr>
      <vt:lpstr>The CSS for the web page (part 2)</vt:lpstr>
      <vt:lpstr>The web page with JavaScript for data validation</vt:lpstr>
      <vt:lpstr>The JavaScript for the web page (part 1)</vt:lpstr>
      <vt:lpstr>The JavaScript for the web page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Murach’s Modern JavaScript</dc:title>
  <dc:creator>Anne Boehm</dc:creator>
  <cp:lastModifiedBy>Joel Murach</cp:lastModifiedBy>
  <cp:revision>5</cp:revision>
  <cp:lastPrinted>2016-01-14T23:03:16Z</cp:lastPrinted>
  <dcterms:created xsi:type="dcterms:W3CDTF">2024-02-23T18:40:29Z</dcterms:created>
  <dcterms:modified xsi:type="dcterms:W3CDTF">2024-03-07T22:53:11Z</dcterms:modified>
</cp:coreProperties>
</file>