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4612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1615091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6919" y="3429000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8DE91B9-96F7-7EDB-33AF-1D064A7F98D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2800" y="393111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0933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  <p:sldLayoutId id="2147483694" r:id="rId1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r>
              <a:rPr lang="en-US" dirty="0"/>
              <a:t>How to code functions and handle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843B-52D0-774B-8F70-FEB7AF75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call a function expression before you code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D9F9B-B5CE-45A6-8B97-7475D26319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ReferenceError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console.log("Hello");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55B8-DEB8-516A-5C92-20346272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CD305-EE54-3D3A-ED47-FBFB2216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72F0-B611-A93D-5263-89EA967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2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DE8D-ADD3-E171-D24B-C1F08919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an arrow function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0F33-417C-75F4-D42D-8FCC8D4DC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 algn="just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(85, 0.05);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"4.25"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8DD4-22F5-48F0-39DA-6FD4227A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1020-7873-6A0B-575F-3204B963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75DE-7A80-7AD8-3505-47932335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4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87BA-D8C9-EEA1-B707-387FEA9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one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34D2-6FD0-3EA3-EFF6-D0061DB23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toKilometers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miles =&gt;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miles * 1.60934;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one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executes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toKilometers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miles =&gt; miles * 1.60934;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no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executes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console.log("Hello");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FB52-1B42-EB89-B5C4-AE986028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464A5-6383-250C-A7FB-97868554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C049-E7A6-82AE-4D3D-55F4C682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4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1711-2EB5-1BD2-5DCC-61288843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Dialogs for the Future Value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FB2D-5248-5EB9-5A4B-04B950338E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dialog that gets input</a:t>
            </a:r>
          </a:p>
          <a:p>
            <a:endParaRPr lang="en-US" dirty="0"/>
          </a:p>
        </p:txBody>
      </p:sp>
      <p:pic>
        <p:nvPicPr>
          <p:cNvPr id="10" name="Content Placeholder 9" descr="Future Value input dialog">
            <a:extLst>
              <a:ext uri="{FF2B5EF4-FFF2-40B4-BE49-F238E27FC236}">
                <a16:creationId xmlns:a16="http://schemas.microsoft.com/office/drawing/2014/main" id="{1C683B89-F6A8-ACE1-2094-ED43947D04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7985" y="1453357"/>
            <a:ext cx="4549371" cy="182324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F8C55-5ADC-AD70-0C6F-CA227764EB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 displays the results</a:t>
            </a:r>
          </a:p>
          <a:p>
            <a:endParaRPr lang="en-US" dirty="0"/>
          </a:p>
        </p:txBody>
      </p:sp>
      <p:pic>
        <p:nvPicPr>
          <p:cNvPr id="11" name="Content Placeholder 10" descr="Future Value results dialog">
            <a:extLst>
              <a:ext uri="{FF2B5EF4-FFF2-40B4-BE49-F238E27FC236}">
                <a16:creationId xmlns:a16="http://schemas.microsoft.com/office/drawing/2014/main" id="{F2518E95-1B5F-1D15-51F9-E9C96483921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57984" y="3836150"/>
            <a:ext cx="4549371" cy="19265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E15C-9E86-AD03-A54E-595B05B6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360C8-6116-AF82-2AAA-D1FFB2B3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2F9603-10CC-5668-A5D3-BD3F3E73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2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AA-F947-6C7E-514C-EFDB1EEB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Future Value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EDC6-0FEE-C5EC-2913-6BFA59BAE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prompt(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num;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years;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D284C-0157-69E9-0742-07324EA1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921B-3C92-755B-585C-AC43E033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6D82-2FF0-198A-FAA5-51095949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2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E3DD-009F-0034-7644-61865722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Future Value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60AAF-DB97-6004-6C05-F2E7220BB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displayResults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alert("Investment amount: $" + investment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"Interest rate: " + rate + "%\n"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"Years: " + years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"Future Value: $"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(2));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investment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investment amount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xxxxx.xx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10000);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interest rate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xx.x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7.5);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years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number of years", 10);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displayResults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A97F9-8AE9-7322-1622-FDC064D8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8E070-87BD-F641-9616-68A9A4D8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D510-6EF7-993D-C24C-B7A74278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4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73F2-446E-584E-1077-769022AD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scope (not recommended)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0F12-915C-DA4E-30C8-043C26A72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0.074;       // declare global constant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tax = 0;                 // declare global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use global constant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and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alert(tax);                     // tax is "7.40"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C7B41-E536-29B8-7236-18BFADB3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73254-31C1-CFBF-F435-D48FCE35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60FA-EC9E-85CB-0530-0ED9FB86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FEFD-F89E-EB53-CA60-5260C1B3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scope (recommended)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A97F4-EDDC-DC48-7FB6-B1B25BAD8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declare local variable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tax;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0.074);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alert(tax);                       // tax is "7.40"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0C07A-8FDF-7245-292D-414924B2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86834-74F1-731D-8368-C5ECF3FD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141C-635E-E59F-4288-C8AD3EC5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9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7EF9-D116-A3DE-5FC8-B9808EC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5ACC1-99D6-9633-1A25-653130806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    // start block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scope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                            // end block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 scope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ReferenceError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0FE82-C4BB-71E2-F85E-A7FA761D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D039C-68F1-AADC-7921-57F00A5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5FE4-776A-FBDC-3936-9470B98D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8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C0E3-EF4E-9FDC-195D-67641A42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with a default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0CCD2-F84D-CE12-B06F-4DF8F71C1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0.074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         // tax1 is "7.40"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0.087);  // tax2 is "8.70"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null);   // tax3 is "0.00"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tax4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undefined);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tax4 is "7.40"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8DF05-B686-0865-0227-2C6E39CA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1EB0A-CD79-D992-779C-AC377986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D5A9-8802-3585-1A6A-2A96A722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E4D-63CE-1688-926F-6EE5424D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88BF-E4C1-1A2D-4AEA-F40F3FA67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function declarations and arrow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default values for function parameters.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 parameters to functions and methods using the rest and spread operators.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event handlers and attach them to events.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currentTarget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and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preventDefault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the Event object to work with events.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arrow functions and function expressions.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global scope, local scope, and block scope.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Briefly describe the Document Object Model (DOM).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DOMContentLoaded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occurs and what you typically use it for.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5A4B8-8946-1107-60AE-C3527D05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B8195-CAAD-B905-0FD3-DF248B4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644-B25A-B436-17DE-947CE8CD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4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CF3B-3612-6B00-5B60-CAD3CDFC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a single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default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BB0A-A246-0392-9A3F-DAB57DCC3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(places = 15)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Math.PI.toFixed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(places));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pi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// pi is 3.141592653589793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pi2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  // pi2 is 3.1416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E84F4-CAAD-BC4B-2916-6CE72232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3D2E5-85EF-CD08-D1FB-2628966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F7A-ABC2-90B0-6166-CEEAEDCC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7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73A2-B8C7-1D96-7A10-2BAEBCD4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with two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have default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06601-5AAB-6352-3C40-D206F578B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(num, places = 2, type = "round")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num * (10 ** places);  // move decimal point right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(type == "floor")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(type == "ceil")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num / (10 ** places); // move decimal point left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F4494-5265-ABF5-51AA-3D5E227E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4AE86-1F65-3248-9F75-58C2231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57F8-3A16-AD0A-C4FD-3C25BC90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89D9-E925-67E8-A208-26A6508B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 with two parameters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have default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C2FD9-C63B-580C-F309-0179C809C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(5.22873);       // num1 is 5.23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(5.22873, 4);    // num2 is 5.2287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(5.22873, 4, "ceil");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// num3 is 5.2288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num4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(5.22873, "floor");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// num4 is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num5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(5.22873, undefined, "floor");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// num5 is 5.22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AB5B-70D1-60FB-BF19-2EA425D1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75E0B-5530-61BA-40AE-83595A2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973A-699D-0F0E-1D0B-5B29CF26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AAC-8317-3D2E-ECC6-DB9108D2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with a rest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B6B98-BC8B-89D9-7EA1-FDB9A5A2A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...subtotals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tax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subtotal of subtotals)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tax += subtotal *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8463-4602-ED14-5BD2-3751DD78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E0755-239B-AD62-DDEB-60115537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8D30-DB20-58D5-A606-C23F450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7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2C38-EA20-226B-6707-9C43D2CB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call this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0CEAE-1681-CB83-0D80-F95E27347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list of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(0.074, 100);                 // tax1 is "7.40"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(0.074, 100, 200);            // tax2 is "22.20"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(0.074, 100, 200, 400, 500);  // tax3 is "88.80"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single spread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taxRateAndAmounts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[0.074, 100, 200, 400, 500];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tax4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taxRateAndAmounts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tax4 is "88.80"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multiple spread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rateAndAmounts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[0.074, 100];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[200, 400];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tax5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rateAndAmounts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500);        // tax5 is "88.80"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84F3-EB49-5F4B-FFA9-26310BD0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BE332-63F1-033C-04DF-76C63946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1A65-2882-B294-F7EE-EC462A84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4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2411-9DE3-049D-554F-D6C517B0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the Bio app that displays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user’s bio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E81F0C8-2A1A-0948-1AAB-FDF958CB23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5917"/>
            <a:ext cx="6400800" cy="23937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3A571-9373-7B93-7A6D-6C55488E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892-0329-4624-7939-0A2CCAC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299F-589E-745A-995F-FB476020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3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E195-4A02-ED82-FC18-0209DA64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Bio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8DCC-24A6-EA7B-04F5-B67BCE209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getAsArray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separator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" 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prompt(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).split(separator);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capitalize(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capitalizedWords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for(let word of words)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restOfWord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capitalizedWords.push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restOfWord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capitalizedWords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D33F2-09F1-201F-39EC-19C93C0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62A11-5F66-CBFC-A134-B0F1DB8D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DDDE-2389-4029-F393-4614CEB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4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BCB7-BAC6-21E9-7ECE-BFB3F858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Bio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CBBEC-3AFD-1F4D-C491-8B9CE08A4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trim(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trimmedItems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for(let item of items)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trimmedItems.push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trimmedItems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getColorsString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items.slice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-1);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items.at(-1);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`${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firstItems.join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")} and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displayBio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(names, dob, colors)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alert("Hello, my name is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 + ".\n"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"I was born in " + dob.at(-1) + ".\n"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"I have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 favorite colors: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getColorsString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(...colors) + ".");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FCC41-4F31-3CE5-8470-E0501CD6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C5E17-9948-AD3A-A3E6-DACE5CD2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D33A-D918-0C0F-FB1A-AFD68E26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4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EB85-11AA-BF0A-4CB1-4183DB14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Bio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D58D-17A7-EC50-4370-EBE53466D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getAsArray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your full name"));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dob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getAsArray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your DOB in mm-dd-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msg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"Enter your favorite colors, separated by commas";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colors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getAsArray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displayBio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(names, dob, colors);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046B4-B0DC-ADC8-75AF-8291DE53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05459-A62C-8C2A-E4EC-22441C5D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429E-FA3D-D0D5-DE19-761AD2EE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11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5F45-05FB-74F1-50CC-A881BA71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events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33544B7D-DB73-F5BB-6D51-636FCB00756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2326105"/>
              </p:ext>
            </p:extLst>
          </p:nvPr>
        </p:nvGraphicFramePr>
        <p:xfrm>
          <a:off x="1219200" y="1120066"/>
          <a:ext cx="3840480" cy="3413760"/>
        </p:xfrm>
        <a:graphic>
          <a:graphicData uri="http://schemas.openxmlformats.org/drawingml/2006/table">
            <a:tbl>
              <a:tblPr firstRow="1"/>
              <a:tblGrid>
                <a:gridCol w="1440180">
                  <a:extLst>
                    <a:ext uri="{9D8B030D-6E8A-4147-A177-3AD203B41FA5}">
                      <a16:colId xmlns:a16="http://schemas.microsoft.com/office/drawing/2014/main" val="425116441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42150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2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window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load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6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document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DOMContentLoaded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9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keydown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87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keyup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4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element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click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52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dblclick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994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mouseover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1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mousein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0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mouseout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939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58874-8590-ABA0-5179-4C9374BE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AC3CE-CC54-E83F-082A-314552CB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DE33-6403-5FBD-F1EA-ABCA92C9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BBE0-1FCD-11DB-56AE-BB012D0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function declaration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14D7-38FE-C633-1B63-88483AB51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declaration with no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return a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showInvalidMessage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alert("That value is invalid. Please try again.");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showInvalidMessage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1FAF3-46B2-258C-0A4A-B68F7AC5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7B47-42F9-9B92-BB32-A0B6F4C5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CA57-579C-76C0-E114-728E3259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9C3F-2AAA-26EB-4569-EC2E0495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available to window, document,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element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E141E-B57A-C4A9-DFF6-63CBCD3AA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event, 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event, 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and attach an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 an arrow function and assign it to a constant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alert("I'm ready!");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attach the function to an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concise way to code the previous example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alert("I'm ready!") 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DB5D9-0AEE-7149-A000-C42C6CFC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2024,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9A9FE-86E6-F89B-E762-570B1C31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3DC3-D294-C43B-AD2F-DE9E6646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89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E179-B608-7ED5-9DE5-3218AC72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document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9A68-529D-871C-BF3C-066EE31AB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available to most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available to text boxes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ADCB-79EA-5FA6-1C1F-1F17D26D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C80F-7A73-1E76-17E0-57B80E0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BAC5-5B0D-BB01-4584-15CB1912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28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8D89-7FD4-7CD0-EB3D-75FFEA7F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text box, button, and label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985-5840-F0E2-CDE0-949846EF0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text_box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type="text"&gt;&lt;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"&gt;Show&lt;/button&gt;&lt;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id="label"&gt;&lt;/label&gt;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setLabel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label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("#label");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text_box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"You entered: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attaches the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click event of the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showButton.addEventListener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setLabel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BD448-EE2A-DB50-FDD3-D9C46A7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2024,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32913-F4DE-39D2-1F16-516FB838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9947-BA02-F9CC-FADA-A2EEE0B1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8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FC1B-CC0C-F44C-F71B-95D53AB4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dialog for the Guess the Number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7F68857-581A-C1CA-7145-AFFD796D38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08272" cy="2057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02110-C534-F397-64AA-1B9FEB3C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F6FE-BB51-9949-2EA4-925584B9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1E9D-7A4D-C351-6CAF-779CF642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15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471E-515D-70B0-FF70-07BAC469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Guess the Number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3C12-7513-98C7-22CC-23B8AD194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name="viewport" content="width=device-width,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initial-scale=1"&gt;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&lt;title&gt;Guess the Number&lt;/title&gt;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&lt;h1&gt;Guess the Number&lt;/h1&gt;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&lt;p&gt;It's between 1 and 10.&lt;/p&gt;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id="number"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id="guess"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&gt;Guess&lt;/button&gt;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play_again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&gt;Play again&lt;/button&gt;&lt;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id="message"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="guess.js"&gt;&lt;/script&gt;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B04E-B42B-1374-AB77-C203ED31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5E04-ECF9-CC1A-FD5C-A60590C2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5501-47F3-1728-44EF-685B9FD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8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AA03-7FDA-5029-36B4-F21E216E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Guess the Number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255B-461E-24F8-92A6-355664E44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1em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 2em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border-radius: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cornflowerblue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input, button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0.5em 1em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C6B4C-50CB-0F9B-05A5-44DF39F3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7FB6B-904E-8A3E-FF3E-EB994B85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DC82-1039-57CC-915B-D4957C42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24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A48A-2B91-24AD-289F-839FB3FF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Guess the Number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B0A9-2390-69E9-1388-4CABDF9E2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global variables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tries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helper function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getRandomInt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(max = 100)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 max;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num;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4F0E7-C44F-C325-9A78-DD441635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34F2-4859-95F2-E7F7-298357D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36B3D-720A-B73B-FA5B-1598C989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8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EA8D-876A-FD49-2BBE-CB8A2F51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Guess the Number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0059-0EE7-40F9-84A9-6FB5C0D06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event handler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guess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"#number").value);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message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(guess))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"Not a valid number.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"Please enter a valid number."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(guess &lt; 1 || guess &gt; 10)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"Invalid number. Enter a number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"between 1 and 10.";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(guess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"Too small. Try again.";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tries++;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(guess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"Too big. Try again.";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tries++;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92C26-2E5F-2725-1099-AD7B1E36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ED2BE-3889-239E-B8BE-D24BD18E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CC79-10A5-13D4-A9AC-358DAC73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3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A556-DCC9-921D-FE63-EC48F672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Guess the Number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DADA4-EBAF-AD37-81AD-0BDD83631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(guess ===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tries++;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lastWord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(tries === 1) ? "try" : "tries";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`You guessed it in ${tries}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lastWord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}!`;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("#message").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playAgainClick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getRandomInt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tries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"#number"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).value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"#message"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32BC7-A074-51C8-8831-48B771F5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2DA95-1A8D-22EE-C497-3628F08E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2EF2-8EAC-7389-49F0-61538385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56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AA19-FB6A-9474-8504-06331EAF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Guess the Number app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9D859-E102-66E2-51BB-BD95BBCA1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playAgainClick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// initialize a new game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"#guess"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play_again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playAgainClick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48780-791A-6604-2420-0EA70F64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3DE44-720D-4D4F-00B0-2F44795A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3788-69F7-CB75-7A5E-771417DC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083F-F2CB-04D8-6F39-6645B83A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declaration with one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1C0C-F2AD-EDA2-7301-F9665D0E8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toKilometers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miles * 1.60934;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kms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toKilometers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  // kms is 160.934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0D34-97C0-F50C-D727-89A8F6E7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69F10-E2FB-E79D-F7EC-85DE4B7F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ABF1-7CDC-57F2-4C96-2390F620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46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997-C808-6719-5C28-96BEF754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Event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0975-186E-DB80-F56A-333C62D6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currentTarget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Event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KeyboardEvent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elements that have default actions for the click event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523C-2E41-AB36-B361-7FE68737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DD05-F705-34FD-C319-82860FDD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F834-8483-861F-8D4F-A7AF9235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96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D408-0E5D-2405-2C52-8327139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HTML &lt;a&gt;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0C3B8-F8E3-7EC4-B537-79EC6E92A9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id="g"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="https://google.com"&gt;Google&lt;/a&gt;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id="fb"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="https://facebook.com"&gt;Facebook&lt;/a&gt;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 for the click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both &lt;a&gt; elements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confirmLeave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destination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event.currentTarget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leave = confirm("This is an external website.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"Continue to " + destination + "?");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(!leave)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event.preventDefault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confirmLeave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("#fb").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confirmLeave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BD4CC-4170-84CE-84B6-46C98353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01F6-9CEB-6882-C537-F848D33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745D-019D-5C7B-0728-A12FA108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5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731-207D-C945-95C3-5AF29D4D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Typewriter app after a user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typed some content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180AF9D-D87A-EFD7-8E62-8AE0EF284E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6161" y="1370831"/>
            <a:ext cx="6678945" cy="25915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DA9A6-6D81-3830-4CB0-72F6D5FB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8408E-626E-0359-BCA1-892F2646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3C1-89E3-3323-4AA7-F66734C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2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4765-0BE9-5A04-0C6A-6705C3DE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the Typewriter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5AC03-0649-27F4-9845-49DC04FB4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&lt;h1&gt;My Typewriter App&lt;/h1&gt;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&lt;pre id="text"&gt;&lt;/pre&gt;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="typewriter.js"&gt;&lt;/script&gt;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C620D-F8F7-6061-D4EF-615F43D0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578C-065B-F60E-8FE7-53D5C0FC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AC78-A62B-6EB1-6BBB-67FEDE34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4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3DB6-C5F7-E10A-D2B5-6F47D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Typewriter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7393-6D50-A017-F9E7-0355FCE03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 2em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cornflowerblue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AB323-6FBC-2C5F-9D9F-5597F0DF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53EE-A058-B4BA-2CAB-433DB6D4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E0CA-D21E-7A8D-C1F4-B0C1FF45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90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5035-EF62-10FB-6AFC-22F450D8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Typewriter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DFDD-5BA0-AE76-54C6-F3CC8CD21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=&gt;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pre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("#text");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validChars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`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abcdefghijklmnopqrstuvwxyz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ABCDEFGHIJKLMNOPQRSTUVWXYZ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1234567890~!@#$%^&amp;*()_+-=\;:'",.`;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validChars.includes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event.key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.toLowerCase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=== "enter")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event.key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.toLowerCase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=== "backspace")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pre.textContent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pre.textContent.slice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-1); 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8342D-86C9-7F0C-054D-2D3B5E81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7566-727A-1605-D2F6-7A07AF4C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9732-5154-729D-77D1-3E58408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4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6C83-99E1-8FC1-4E3C-0BE440E8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declaration with two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7074-50E2-1E41-6C64-2CBF12488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(85, 0.05);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"4.25"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0DB66-181E-8D9D-A378-D06713F3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9C0E-C5D7-5F8B-9E79-94C62050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DEBB-24A3-0EA1-C27F-3E637A42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CF14-1D1D-E386-47F4-2EC332A2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call a function declaration before you code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53D48-E132-723E-6764-42108A8D5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// prints "Hello" to the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console.log("Hello");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9DF60-DCD3-0DF5-BE94-D5E63836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9330-FAD8-9ECB-8E78-082BF27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03CF-24DB-503A-A85D-112612D8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9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397F-9D49-FE24-D8F6-E3F320FF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function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794BF-73C4-8FD3-EC79-8AC10A6FFC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function(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expression with no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return a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showInvalidMessage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alert("That value is invalid. Please try again.");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showInvalidMessage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A5DBA-5D86-BDF1-F657-B7F9606F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B307-1B70-03A7-E843-E4D9F87A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FA6E-23F4-475E-1F60-1B23CE8F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3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87E4-7326-8840-6890-8A2D744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expression with one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46B8-0451-986F-AC3E-DF91BB62D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toKilometers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function(miles)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miles * 1.60934;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kms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toKilometers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A6E92-E34C-16F5-0599-7DC09EE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49BF6-ED98-BBBA-43EB-CA21450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B01F-B6D0-5B38-EB42-729F79CD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4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839C-FA62-9149-E9D8-B47A21C0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expression with two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8B32-3D8A-06D7-86B1-ED1DF07E3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function(subtotal,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(85, 0.05);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"4.25"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3435C-ACE3-1EFB-E639-2C3AE952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69EB-0F8C-DB44-A9AB-F14E212E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2F0D-3721-47E3-AB31-39051229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1416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65</TotalTime>
  <Words>4042</Words>
  <Application>Microsoft Office PowerPoint</Application>
  <PresentationFormat>On-screen Show (4:3)</PresentationFormat>
  <Paragraphs>674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Narrow</vt:lpstr>
      <vt:lpstr>Courier New</vt:lpstr>
      <vt:lpstr>Times New Roman</vt:lpstr>
      <vt:lpstr>Master slides_with_titles_logo</vt:lpstr>
      <vt:lpstr>Murach’s Modern JavaScript</vt:lpstr>
      <vt:lpstr>Objectives</vt:lpstr>
      <vt:lpstr>The syntax for a function declaration</vt:lpstr>
      <vt:lpstr>A function declaration with one parameter  that returns a value</vt:lpstr>
      <vt:lpstr>A function declaration with two parameters  that returns a value</vt:lpstr>
      <vt:lpstr>What happens if you call a function declaration before you code it</vt:lpstr>
      <vt:lpstr>The syntax for a function expression</vt:lpstr>
      <vt:lpstr>A function expression with one parameter  that returns a value</vt:lpstr>
      <vt:lpstr>A function expression with two parameters  that returns a value</vt:lpstr>
      <vt:lpstr>What happens if you call a function expression before you code it</vt:lpstr>
      <vt:lpstr>The syntax for an arrow function </vt:lpstr>
      <vt:lpstr>An arrow function with one parameter</vt:lpstr>
      <vt:lpstr>Dialogs for the Future Value app</vt:lpstr>
      <vt:lpstr>The JavaScript for the Future Value app (part 1)</vt:lpstr>
      <vt:lpstr>The JavaScript for the Future Value app (part 2)</vt:lpstr>
      <vt:lpstr>Global scope (not recommended)</vt:lpstr>
      <vt:lpstr>Local scope (recommended)</vt:lpstr>
      <vt:lpstr>Block scope</vt:lpstr>
      <vt:lpstr>A function with a default parameter</vt:lpstr>
      <vt:lpstr>An arrow function with a single parameter  and a default value</vt:lpstr>
      <vt:lpstr>A function with two parameters  that have default values</vt:lpstr>
      <vt:lpstr>Call the function with two parameters that have default values</vt:lpstr>
      <vt:lpstr>A function with a rest parameter</vt:lpstr>
      <vt:lpstr>Three ways to call this function</vt:lpstr>
      <vt:lpstr>The dialog for the Bio app that displays  the user’s bio</vt:lpstr>
      <vt:lpstr>The JavaScript for the Bio app (part 1)</vt:lpstr>
      <vt:lpstr>The JavaScript for the Bio app (part 2)</vt:lpstr>
      <vt:lpstr>The JavaScript for the Bio app (part 3)</vt:lpstr>
      <vt:lpstr>Common events</vt:lpstr>
      <vt:lpstr>Two methods available to window, document,  and element objects</vt:lpstr>
      <vt:lpstr>A method of the document object</vt:lpstr>
      <vt:lpstr>The HTML for a text box, button, and label</vt:lpstr>
      <vt:lpstr>A dialog for the Guess the Number app</vt:lpstr>
      <vt:lpstr>The HTML for the Guess the Number app</vt:lpstr>
      <vt:lpstr>The CSS for the Guess the Number app</vt:lpstr>
      <vt:lpstr>JavaScript for the Guess the Number app (part 1)</vt:lpstr>
      <vt:lpstr>JavaScript for the Guess the Number app (part 2)</vt:lpstr>
      <vt:lpstr>JavaScript for the Guess the Number app (part 3)</vt:lpstr>
      <vt:lpstr>JavaScript for the Guess the Number app (part 4)</vt:lpstr>
      <vt:lpstr>One property of the Event object</vt:lpstr>
      <vt:lpstr>Two HTML &lt;a&gt; elements</vt:lpstr>
      <vt:lpstr>The Typewriter app after a user  has typed some content</vt:lpstr>
      <vt:lpstr>Some of the HTML for the Typewriter app</vt:lpstr>
      <vt:lpstr>The CSS for the Typewriter app</vt:lpstr>
      <vt:lpstr>The JavaScript for the Typewriter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5</cp:revision>
  <cp:lastPrinted>2016-01-14T23:03:16Z</cp:lastPrinted>
  <dcterms:created xsi:type="dcterms:W3CDTF">2024-02-26T18:25:54Z</dcterms:created>
  <dcterms:modified xsi:type="dcterms:W3CDTF">2024-03-11T18:05:29Z</dcterms:modified>
</cp:coreProperties>
</file>