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31"/>
  </p:notesMasterIdLst>
  <p:handoutMasterIdLst>
    <p:handoutMasterId r:id="rId3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00"/>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74" autoAdjust="0"/>
  </p:normalViewPr>
  <p:slideViewPr>
    <p:cSldViewPr>
      <p:cViewPr varScale="1">
        <p:scale>
          <a:sx n="82" d="100"/>
          <a:sy n="82" d="100"/>
        </p:scale>
        <p:origin x="1459"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3/11/2024</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9298C-2E9E-4E3F-82C8-60A2EED583DC}"/>
              </a:ext>
            </a:extLst>
          </p:cNvPr>
          <p:cNvSpPr>
            <a:spLocks noGrp="1"/>
          </p:cNvSpPr>
          <p:nvPr>
            <p:ph type="title" hasCustomPrompt="1"/>
          </p:nvPr>
        </p:nvSpPr>
        <p:spPr>
          <a:xfrm>
            <a:off x="685800" y="609600"/>
            <a:ext cx="7772400" cy="457200"/>
          </a:xfrm>
        </p:spPr>
        <p:txBody>
          <a:bodyPr/>
          <a:lstStyle>
            <a:lvl1pPr>
              <a:defRPr sz="2400" b="1" i="1">
                <a:solidFill>
                  <a:srgbClr val="000099"/>
                </a:solidFill>
                <a:latin typeface="Arial Narrow" panose="020B0606020202030204" pitchFamily="34" charset="0"/>
              </a:defRPr>
            </a:lvl1pPr>
          </a:lstStyle>
          <a:p>
            <a:r>
              <a:rPr lang="en-US" dirty="0"/>
              <a:t>Book title</a:t>
            </a:r>
          </a:p>
        </p:txBody>
      </p:sp>
      <p:sp>
        <p:nvSpPr>
          <p:cNvPr id="6" name="Text Placeholder 5">
            <a:extLst>
              <a:ext uri="{FF2B5EF4-FFF2-40B4-BE49-F238E27FC236}">
                <a16:creationId xmlns:a16="http://schemas.microsoft.com/office/drawing/2014/main" id="{4C75D4F1-CB37-4CE0-983C-8406904B2B8A}"/>
              </a:ext>
            </a:extLst>
          </p:cNvPr>
          <p:cNvSpPr>
            <a:spLocks noGrp="1"/>
          </p:cNvSpPr>
          <p:nvPr>
            <p:ph type="body" sz="quarter" idx="12" hasCustomPrompt="1"/>
          </p:nvPr>
        </p:nvSpPr>
        <p:spPr>
          <a:xfrm>
            <a:off x="1905000" y="1676400"/>
            <a:ext cx="5334000" cy="609600"/>
          </a:xfrm>
        </p:spPr>
        <p:txBody>
          <a:bodyPr/>
          <a:lstStyle>
            <a:lvl1pPr marL="0" indent="0" algn="ctr">
              <a:buNone/>
              <a:defRPr sz="3600" b="1">
                <a:solidFill>
                  <a:srgbClr val="000099"/>
                </a:solidFill>
                <a:latin typeface="Arial" panose="020B0604020202020204" pitchFamily="34" charset="0"/>
                <a:cs typeface="Arial" panose="020B0604020202020204" pitchFamily="34" charset="0"/>
              </a:defRPr>
            </a:lvl1pPr>
          </a:lstStyle>
          <a:p>
            <a:pPr lvl="0"/>
            <a:r>
              <a:rPr lang="en-US" dirty="0"/>
              <a:t>Chapter X</a:t>
            </a:r>
          </a:p>
        </p:txBody>
      </p:sp>
      <p:sp>
        <p:nvSpPr>
          <p:cNvPr id="10" name="Text Placeholder 9">
            <a:extLst>
              <a:ext uri="{FF2B5EF4-FFF2-40B4-BE49-F238E27FC236}">
                <a16:creationId xmlns:a16="http://schemas.microsoft.com/office/drawing/2014/main" id="{85D01CB5-9945-4C9B-9918-8CA19A7268AF}"/>
              </a:ext>
            </a:extLst>
          </p:cNvPr>
          <p:cNvSpPr>
            <a:spLocks noGrp="1"/>
          </p:cNvSpPr>
          <p:nvPr>
            <p:ph type="body" sz="quarter" idx="13" hasCustomPrompt="1"/>
          </p:nvPr>
        </p:nvSpPr>
        <p:spPr>
          <a:xfrm>
            <a:off x="1905000" y="2590800"/>
            <a:ext cx="5334000" cy="914400"/>
          </a:xfrm>
        </p:spPr>
        <p:txBody>
          <a:bodyPr/>
          <a:lstStyle>
            <a:lvl1pPr marL="0" indent="0" algn="ctr">
              <a:buNone/>
              <a:defRPr sz="4800" b="1"/>
            </a:lvl1pPr>
          </a:lstStyle>
          <a:p>
            <a:pPr lvl="0"/>
            <a:r>
              <a:rPr lang="en-US" dirty="0"/>
              <a:t>Chapter title</a:t>
            </a:r>
          </a:p>
        </p:txBody>
      </p:sp>
      <p:sp>
        <p:nvSpPr>
          <p:cNvPr id="3" name="Footer Placeholder 2">
            <a:extLst>
              <a:ext uri="{FF2B5EF4-FFF2-40B4-BE49-F238E27FC236}">
                <a16:creationId xmlns:a16="http://schemas.microsoft.com/office/drawing/2014/main" id="{CAA27A70-7FFF-4919-9745-58612D637924}"/>
              </a:ext>
            </a:extLst>
          </p:cNvPr>
          <p:cNvSpPr>
            <a:spLocks noGrp="1"/>
          </p:cNvSpPr>
          <p:nvPr>
            <p:ph type="ftr" sz="quarter" idx="10"/>
          </p:nvPr>
        </p:nvSpPr>
        <p:spPr/>
        <p:txBody>
          <a:bodyPr/>
          <a:lstStyle/>
          <a:p>
            <a:pPr>
              <a:defRPr/>
            </a:pPr>
            <a:r>
              <a:rPr lang="en-US"/>
              <a:t>© 2024, Mike Murach &amp; Associates, Inc.</a:t>
            </a:r>
            <a:endParaRPr lang="en-US" dirty="0"/>
          </a:p>
        </p:txBody>
      </p:sp>
      <p:sp>
        <p:nvSpPr>
          <p:cNvPr id="4" name="Slide Number Placeholder 3">
            <a:extLst>
              <a:ext uri="{FF2B5EF4-FFF2-40B4-BE49-F238E27FC236}">
                <a16:creationId xmlns:a16="http://schemas.microsoft.com/office/drawing/2014/main" id="{52791E8C-669A-4FAF-AC57-930E4708DFF7}"/>
              </a:ext>
            </a:extLst>
          </p:cNvPr>
          <p:cNvSpPr>
            <a:spLocks noGrp="1"/>
          </p:cNvSpPr>
          <p:nvPr>
            <p:ph type="sldNum" sz="quarter" idx="11"/>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83901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so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4" name="Footer Placeholder 3"/>
          <p:cNvSpPr>
            <a:spLocks noGrp="1"/>
          </p:cNvSpPr>
          <p:nvPr>
            <p:ph type="ftr" sz="quarter" idx="11"/>
          </p:nvPr>
        </p:nvSpPr>
        <p:spPr/>
        <p:txBody>
          <a:bodyPr/>
          <a:lstStyle/>
          <a:p>
            <a:pPr>
              <a:defRPr/>
            </a:pPr>
            <a:r>
              <a:rPr lang="en-US"/>
              <a:t>© 2024, Mike Murach &amp; Associates, Inc.</a:t>
            </a:r>
            <a:endParaRPr lang="en-US" dirty="0"/>
          </a:p>
        </p:txBody>
      </p:sp>
      <p:sp>
        <p:nvSpPr>
          <p:cNvPr id="2" name="Date Placeholder 1">
            <a:extLst>
              <a:ext uri="{FF2B5EF4-FFF2-40B4-BE49-F238E27FC236}">
                <a16:creationId xmlns:a16="http://schemas.microsoft.com/office/drawing/2014/main" id="{39FE91D7-54F9-CE5B-2AF2-A8F87F29E569}"/>
              </a:ext>
            </a:extLst>
          </p:cNvPr>
          <p:cNvSpPr>
            <a:spLocks noGrp="1"/>
          </p:cNvSpPr>
          <p:nvPr>
            <p:ph type="dt" sz="half" idx="10"/>
          </p:nvPr>
        </p:nvSpPr>
        <p:spPr>
          <a:xfrm>
            <a:off x="2743200" y="6248400"/>
            <a:ext cx="3657600" cy="457200"/>
          </a:xfrm>
          <a:prstGeom prst="rect">
            <a:avLst/>
          </a:prstGeom>
        </p:spPr>
        <p:txBody>
          <a:bodyPr anchor="b"/>
          <a:lstStyle>
            <a:lvl1pPr algn="ctr">
              <a:defRPr sz="1800" b="1" i="1">
                <a:solidFill>
                  <a:schemeClr val="bg1"/>
                </a:solidFill>
                <a:latin typeface="Arial Narrow" panose="020B0606020202030204" pitchFamily="34" charset="0"/>
              </a:defRPr>
            </a:lvl1pPr>
          </a:lstStyle>
          <a:p>
            <a:pPr>
              <a:defRPr/>
            </a:pPr>
            <a:r>
              <a:rPr lang="en-US"/>
              <a:t>Murach's Modern JavaScript</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sole_layout_2_line_title">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8042D0E-2D92-B61C-07C7-F98F35208D29}"/>
              </a:ext>
            </a:extLst>
          </p:cNvPr>
          <p:cNvSpPr>
            <a:spLocks noGrp="1" noChangeArrowheads="1"/>
          </p:cNvSpPr>
          <p:nvPr>
            <p:ph type="title"/>
          </p:nvPr>
        </p:nvSpPr>
        <p:spPr bwMode="auto">
          <a:xfrm>
            <a:off x="914400" y="624989"/>
            <a:ext cx="7315200" cy="740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524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4" name="Footer Placeholder 3"/>
          <p:cNvSpPr>
            <a:spLocks noGrp="1"/>
          </p:cNvSpPr>
          <p:nvPr>
            <p:ph type="ftr" sz="quarter" idx="11"/>
          </p:nvPr>
        </p:nvSpPr>
        <p:spPr/>
        <p:txBody>
          <a:bodyPr/>
          <a:lstStyle/>
          <a:p>
            <a:pPr>
              <a:defRPr/>
            </a:pPr>
            <a:r>
              <a:rPr lang="en-US"/>
              <a:t>© 2024, Mike Murach &amp; Associates, Inc.</a:t>
            </a:r>
            <a:endParaRPr lang="en-US" dirty="0"/>
          </a:p>
        </p:txBody>
      </p:sp>
      <p:sp>
        <p:nvSpPr>
          <p:cNvPr id="3" name="Date Placeholder 1">
            <a:extLst>
              <a:ext uri="{FF2B5EF4-FFF2-40B4-BE49-F238E27FC236}">
                <a16:creationId xmlns:a16="http://schemas.microsoft.com/office/drawing/2014/main" id="{2DC32C3D-5C99-8467-FB69-0545F95E5DAB}"/>
              </a:ext>
            </a:extLst>
          </p:cNvPr>
          <p:cNvSpPr>
            <a:spLocks noGrp="1"/>
          </p:cNvSpPr>
          <p:nvPr>
            <p:ph type="dt" sz="half" idx="10"/>
          </p:nvPr>
        </p:nvSpPr>
        <p:spPr>
          <a:xfrm>
            <a:off x="2743200" y="6248400"/>
            <a:ext cx="3657600" cy="457200"/>
          </a:xfrm>
          <a:prstGeom prst="rect">
            <a:avLst/>
          </a:prstGeom>
        </p:spPr>
        <p:txBody>
          <a:bodyPr anchor="b"/>
          <a:lstStyle>
            <a:lvl1pPr algn="ctr">
              <a:defRPr sz="1800" b="1" i="1">
                <a:solidFill>
                  <a:schemeClr val="bg1"/>
                </a:solidFill>
                <a:latin typeface="Arial Narrow" panose="020B0606020202030204" pitchFamily="34" charset="0"/>
              </a:defRPr>
            </a:lvl1pPr>
          </a:lstStyle>
          <a:p>
            <a:pPr>
              <a:defRPr/>
            </a:pPr>
            <a:r>
              <a:rPr lang="en-US"/>
              <a:t>Murach's Modern JavaScript</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1289812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hasCustomPrompt="1"/>
          </p:nvPr>
        </p:nvSpPr>
        <p:spPr>
          <a:xfrm>
            <a:off x="914400" y="1066800"/>
            <a:ext cx="7315200" cy="2514600"/>
          </a:xfrm>
        </p:spPr>
        <p:txBody>
          <a:bodyPr/>
          <a:lstStyle>
            <a:lvl1pPr marL="0" indent="0">
              <a:buNone/>
              <a:defRPr/>
            </a:lvl1pPr>
          </a:lstStyle>
          <a:p>
            <a:pPr lvl="0"/>
            <a:r>
              <a:rPr lang="en-US" dirty="0"/>
              <a:t>Click to insert image</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4" name="Footer Placeholder 2"/>
          <p:cNvSpPr>
            <a:spLocks noGrp="1"/>
          </p:cNvSpPr>
          <p:nvPr>
            <p:ph type="ftr" sz="quarter" idx="11"/>
          </p:nvPr>
        </p:nvSpPr>
        <p:spPr>
          <a:ln/>
        </p:spPr>
        <p:txBody>
          <a:bodyPr/>
          <a:lstStyle>
            <a:lvl1pPr>
              <a:defRPr/>
            </a:lvl1pPr>
          </a:lstStyle>
          <a:p>
            <a:pPr>
              <a:defRPr/>
            </a:pPr>
            <a:r>
              <a:rPr lang="en-US"/>
              <a:t>© 2024, Mike Murach &amp; Associates, Inc.</a:t>
            </a:r>
            <a:endParaRPr lang="en-US" dirty="0"/>
          </a:p>
        </p:txBody>
      </p:sp>
      <p:sp>
        <p:nvSpPr>
          <p:cNvPr id="2" name="Date Placeholder 1">
            <a:extLst>
              <a:ext uri="{FF2B5EF4-FFF2-40B4-BE49-F238E27FC236}">
                <a16:creationId xmlns:a16="http://schemas.microsoft.com/office/drawing/2014/main" id="{CDA92572-6C0F-2359-8B91-448DEEC456E5}"/>
              </a:ext>
            </a:extLst>
          </p:cNvPr>
          <p:cNvSpPr>
            <a:spLocks noGrp="1"/>
          </p:cNvSpPr>
          <p:nvPr>
            <p:ph type="dt" sz="half" idx="10"/>
          </p:nvPr>
        </p:nvSpPr>
        <p:spPr>
          <a:xfrm>
            <a:off x="2743200" y="6248400"/>
            <a:ext cx="3657600" cy="457200"/>
          </a:xfrm>
          <a:prstGeom prst="rect">
            <a:avLst/>
          </a:prstGeom>
        </p:spPr>
        <p:txBody>
          <a:bodyPr anchor="b"/>
          <a:lstStyle>
            <a:lvl1pPr algn="ctr">
              <a:defRPr sz="1800" b="1" i="1">
                <a:solidFill>
                  <a:schemeClr val="bg1"/>
                </a:solidFill>
                <a:latin typeface="Arial Narrow" panose="020B0606020202030204" pitchFamily="34" charset="0"/>
              </a:defRPr>
            </a:lvl1pPr>
          </a:lstStyle>
          <a:p>
            <a:pPr>
              <a:defRPr/>
            </a:pPr>
            <a:r>
              <a:rPr lang="en-US"/>
              <a:t>Murach's Modern JavaScript</a:t>
            </a: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C7,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8" name="Table Placeholder 7">
            <a:extLst>
              <a:ext uri="{FF2B5EF4-FFF2-40B4-BE49-F238E27FC236}">
                <a16:creationId xmlns:a16="http://schemas.microsoft.com/office/drawing/2014/main" id="{BA428B99-D0BB-4B7F-A30C-E347F02920DF}"/>
              </a:ext>
            </a:extLst>
          </p:cNvPr>
          <p:cNvSpPr>
            <a:spLocks noGrp="1"/>
          </p:cNvSpPr>
          <p:nvPr>
            <p:ph type="tbl" sz="quarter" idx="16" hasCustomPrompt="1"/>
          </p:nvPr>
        </p:nvSpPr>
        <p:spPr>
          <a:xfrm>
            <a:off x="914400" y="1143000"/>
            <a:ext cx="7315200" cy="2438400"/>
          </a:xfrm>
        </p:spPr>
        <p:txBody>
          <a:bodyPr/>
          <a:lstStyle>
            <a:lvl1pPr marL="0" indent="0">
              <a:buNone/>
              <a:defRPr/>
            </a:lvl1pPr>
          </a:lstStyle>
          <a:p>
            <a:r>
              <a:rPr lang="en-US" dirty="0"/>
              <a:t>Click to insert table</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4" name="Footer Placeholder 2"/>
          <p:cNvSpPr>
            <a:spLocks noGrp="1"/>
          </p:cNvSpPr>
          <p:nvPr>
            <p:ph type="ftr" sz="quarter" idx="11"/>
          </p:nvPr>
        </p:nvSpPr>
        <p:spPr>
          <a:ln/>
        </p:spPr>
        <p:txBody>
          <a:bodyPr/>
          <a:lstStyle>
            <a:lvl1pPr>
              <a:defRPr/>
            </a:lvl1pPr>
          </a:lstStyle>
          <a:p>
            <a:pPr>
              <a:defRPr/>
            </a:pPr>
            <a:r>
              <a:rPr lang="en-US"/>
              <a:t>© 2024, Mike Murach &amp; Associates, Inc.</a:t>
            </a:r>
            <a:endParaRPr lang="en-US" dirty="0"/>
          </a:p>
        </p:txBody>
      </p:sp>
      <p:sp>
        <p:nvSpPr>
          <p:cNvPr id="2" name="Date Placeholder 1">
            <a:extLst>
              <a:ext uri="{FF2B5EF4-FFF2-40B4-BE49-F238E27FC236}">
                <a16:creationId xmlns:a16="http://schemas.microsoft.com/office/drawing/2014/main" id="{B61C4B8B-4248-7B05-52E9-1493FB7EBB22}"/>
              </a:ext>
            </a:extLst>
          </p:cNvPr>
          <p:cNvSpPr>
            <a:spLocks noGrp="1"/>
          </p:cNvSpPr>
          <p:nvPr>
            <p:ph type="dt" sz="half" idx="10"/>
          </p:nvPr>
        </p:nvSpPr>
        <p:spPr>
          <a:xfrm>
            <a:off x="2743200" y="6248400"/>
            <a:ext cx="3657600" cy="457200"/>
          </a:xfrm>
          <a:prstGeom prst="rect">
            <a:avLst/>
          </a:prstGeom>
        </p:spPr>
        <p:txBody>
          <a:bodyPr anchor="b"/>
          <a:lstStyle>
            <a:lvl1pPr algn="ctr">
              <a:defRPr sz="1800" b="1" i="1">
                <a:solidFill>
                  <a:schemeClr val="bg1"/>
                </a:solidFill>
                <a:latin typeface="Arial Narrow" panose="020B0606020202030204" pitchFamily="34" charset="0"/>
              </a:defRPr>
            </a:lvl1pPr>
          </a:lstStyle>
          <a:p>
            <a:pPr>
              <a:defRPr/>
            </a:pPr>
            <a:r>
              <a:rPr lang="en-US"/>
              <a:t>Murach's Modern JavaScript</a:t>
            </a: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C7,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709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_Text_Tabl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8" name="Table Placeholder 7">
            <a:extLst>
              <a:ext uri="{FF2B5EF4-FFF2-40B4-BE49-F238E27FC236}">
                <a16:creationId xmlns:a16="http://schemas.microsoft.com/office/drawing/2014/main" id="{BA428B99-D0BB-4B7F-A30C-E347F02920DF}"/>
              </a:ext>
            </a:extLst>
          </p:cNvPr>
          <p:cNvSpPr>
            <a:spLocks noGrp="1"/>
          </p:cNvSpPr>
          <p:nvPr>
            <p:ph type="tbl" sz="quarter" idx="16" hasCustomPrompt="1"/>
          </p:nvPr>
        </p:nvSpPr>
        <p:spPr>
          <a:xfrm>
            <a:off x="914400" y="1143000"/>
            <a:ext cx="7315200" cy="2133600"/>
          </a:xfrm>
        </p:spPr>
        <p:txBody>
          <a:bodyPr/>
          <a:lstStyle>
            <a:lvl1pPr marL="0" indent="0">
              <a:buNone/>
              <a:defRPr/>
            </a:lvl1pPr>
          </a:lstStyle>
          <a:p>
            <a:r>
              <a:rPr lang="en-US" dirty="0"/>
              <a:t>Click to insert table</a:t>
            </a:r>
          </a:p>
        </p:txBody>
      </p:sp>
      <p:sp>
        <p:nvSpPr>
          <p:cNvPr id="10" name="Text Placeholder 9"/>
          <p:cNvSpPr>
            <a:spLocks noGrp="1"/>
          </p:cNvSpPr>
          <p:nvPr>
            <p:ph type="body" sz="quarter" idx="15"/>
          </p:nvPr>
        </p:nvSpPr>
        <p:spPr>
          <a:xfrm>
            <a:off x="838200" y="3434977"/>
            <a:ext cx="7391400" cy="396241"/>
          </a:xfrm>
        </p:spPr>
        <p:txBody>
          <a:bodyPr/>
          <a:lstStyle>
            <a:lvl1pPr marL="0" indent="0">
              <a:buNone/>
              <a:defRPr sz="2000"/>
            </a:lvl1pPr>
          </a:lstStyle>
          <a:p>
            <a:pPr lvl="0"/>
            <a:r>
              <a:rPr lang="en-US"/>
              <a:t>Click to edit Master text styles</a:t>
            </a:r>
          </a:p>
        </p:txBody>
      </p:sp>
      <p:sp>
        <p:nvSpPr>
          <p:cNvPr id="2" name="Table Placeholder 7">
            <a:extLst>
              <a:ext uri="{FF2B5EF4-FFF2-40B4-BE49-F238E27FC236}">
                <a16:creationId xmlns:a16="http://schemas.microsoft.com/office/drawing/2014/main" id="{AFEF7FE6-D02E-FC18-3A1F-FB2B9BE04DFB}"/>
              </a:ext>
            </a:extLst>
          </p:cNvPr>
          <p:cNvSpPr>
            <a:spLocks noGrp="1"/>
          </p:cNvSpPr>
          <p:nvPr>
            <p:ph type="tbl" sz="quarter" idx="17" hasCustomPrompt="1"/>
          </p:nvPr>
        </p:nvSpPr>
        <p:spPr>
          <a:xfrm>
            <a:off x="914400" y="3973009"/>
            <a:ext cx="7315200" cy="2046791"/>
          </a:xfrm>
        </p:spPr>
        <p:txBody>
          <a:bodyPr/>
          <a:lstStyle>
            <a:lvl1pPr marL="0" indent="0">
              <a:buNone/>
              <a:defRPr/>
            </a:lvl1pPr>
          </a:lstStyle>
          <a:p>
            <a:r>
              <a:rPr lang="en-US" dirty="0"/>
              <a:t>Click to insert table</a:t>
            </a:r>
          </a:p>
        </p:txBody>
      </p:sp>
      <p:sp>
        <p:nvSpPr>
          <p:cNvPr id="4" name="Footer Placeholder 2"/>
          <p:cNvSpPr>
            <a:spLocks noGrp="1"/>
          </p:cNvSpPr>
          <p:nvPr>
            <p:ph type="ftr" sz="quarter" idx="11"/>
          </p:nvPr>
        </p:nvSpPr>
        <p:spPr>
          <a:ln/>
        </p:spPr>
        <p:txBody>
          <a:bodyPr/>
          <a:lstStyle>
            <a:lvl1pPr>
              <a:defRPr/>
            </a:lvl1pPr>
          </a:lstStyle>
          <a:p>
            <a:pPr>
              <a:defRPr/>
            </a:pPr>
            <a:r>
              <a:rPr lang="en-US"/>
              <a:t>© 2024, Mike Murach &amp; Associates, Inc.</a:t>
            </a:r>
            <a:endParaRPr lang="en-US" dirty="0"/>
          </a:p>
        </p:txBody>
      </p:sp>
      <p:sp>
        <p:nvSpPr>
          <p:cNvPr id="3" name="Date Placeholder 1">
            <a:extLst>
              <a:ext uri="{FF2B5EF4-FFF2-40B4-BE49-F238E27FC236}">
                <a16:creationId xmlns:a16="http://schemas.microsoft.com/office/drawing/2014/main" id="{2CB5F9A1-57CC-7079-49E6-F38139C60FDF}"/>
              </a:ext>
            </a:extLst>
          </p:cNvPr>
          <p:cNvSpPr>
            <a:spLocks noGrp="1"/>
          </p:cNvSpPr>
          <p:nvPr>
            <p:ph type="dt" sz="half" idx="10"/>
          </p:nvPr>
        </p:nvSpPr>
        <p:spPr>
          <a:xfrm>
            <a:off x="2743200" y="6248400"/>
            <a:ext cx="3657600" cy="457200"/>
          </a:xfrm>
          <a:prstGeom prst="rect">
            <a:avLst/>
          </a:prstGeom>
        </p:spPr>
        <p:txBody>
          <a:bodyPr anchor="b"/>
          <a:lstStyle>
            <a:lvl1pPr algn="ctr">
              <a:defRPr sz="1800" b="1" i="1">
                <a:solidFill>
                  <a:schemeClr val="bg1"/>
                </a:solidFill>
                <a:latin typeface="Arial Narrow" panose="020B0606020202030204" pitchFamily="34" charset="0"/>
              </a:defRPr>
            </a:lvl1pPr>
          </a:lstStyle>
          <a:p>
            <a:pPr>
              <a:defRPr/>
            </a:pPr>
            <a:r>
              <a:rPr lang="en-US"/>
              <a:t>Murach's Modern JavaScript</a:t>
            </a: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C7,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405277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hasCustomPrompt="1"/>
          </p:nvPr>
        </p:nvSpPr>
        <p:spPr>
          <a:xfrm>
            <a:off x="914400" y="1066800"/>
            <a:ext cx="7315200" cy="2514600"/>
          </a:xfrm>
        </p:spPr>
        <p:txBody>
          <a:bodyPr/>
          <a:lstStyle>
            <a:lvl1pPr marL="0" indent="0">
              <a:buNone/>
              <a:defRPr/>
            </a:lvl1pPr>
          </a:lstStyle>
          <a:p>
            <a:pPr lvl="0"/>
            <a:r>
              <a:rPr lang="en-US" dirty="0"/>
              <a:t>Click to insert image</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Click to insert image</a:t>
            </a:r>
          </a:p>
        </p:txBody>
      </p:sp>
      <p:sp>
        <p:nvSpPr>
          <p:cNvPr id="4" name="Footer Placeholder 2"/>
          <p:cNvSpPr>
            <a:spLocks noGrp="1"/>
          </p:cNvSpPr>
          <p:nvPr>
            <p:ph type="ftr" sz="quarter" idx="11"/>
          </p:nvPr>
        </p:nvSpPr>
        <p:spPr>
          <a:ln/>
        </p:spPr>
        <p:txBody>
          <a:bodyPr/>
          <a:lstStyle>
            <a:lvl1pPr>
              <a:defRPr/>
            </a:lvl1pPr>
          </a:lstStyle>
          <a:p>
            <a:pPr>
              <a:defRPr/>
            </a:pPr>
            <a:r>
              <a:rPr lang="en-US"/>
              <a:t>© 2024, Mike Murach &amp; Associates, Inc.</a:t>
            </a:r>
            <a:endParaRPr lang="en-US" dirty="0"/>
          </a:p>
        </p:txBody>
      </p:sp>
      <p:sp>
        <p:nvSpPr>
          <p:cNvPr id="2" name="Date Placeholder 1">
            <a:extLst>
              <a:ext uri="{FF2B5EF4-FFF2-40B4-BE49-F238E27FC236}">
                <a16:creationId xmlns:a16="http://schemas.microsoft.com/office/drawing/2014/main" id="{4E33A493-C9CB-60F1-C48D-911ADE242091}"/>
              </a:ext>
            </a:extLst>
          </p:cNvPr>
          <p:cNvSpPr>
            <a:spLocks noGrp="1"/>
          </p:cNvSpPr>
          <p:nvPr>
            <p:ph type="dt" sz="half" idx="10"/>
          </p:nvPr>
        </p:nvSpPr>
        <p:spPr>
          <a:xfrm>
            <a:off x="2743200" y="6248400"/>
            <a:ext cx="3657600" cy="457200"/>
          </a:xfrm>
          <a:prstGeom prst="rect">
            <a:avLst/>
          </a:prstGeom>
        </p:spPr>
        <p:txBody>
          <a:bodyPr anchor="b"/>
          <a:lstStyle>
            <a:lvl1pPr algn="ctr">
              <a:defRPr sz="1800" b="1" i="1">
                <a:solidFill>
                  <a:schemeClr val="bg1"/>
                </a:solidFill>
                <a:latin typeface="Arial Narrow" panose="020B0606020202030204" pitchFamily="34" charset="0"/>
              </a:defRPr>
            </a:lvl1pPr>
          </a:lstStyle>
          <a:p>
            <a:pPr>
              <a:defRPr/>
            </a:pPr>
            <a:r>
              <a:rPr lang="en-US"/>
              <a:t>Murach's Modern JavaScript</a:t>
            </a: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C7,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hasCustomPrompt="1"/>
          </p:nvPr>
        </p:nvSpPr>
        <p:spPr>
          <a:xfrm>
            <a:off x="812800" y="3319598"/>
            <a:ext cx="7315200" cy="2438400"/>
          </a:xfrm>
        </p:spPr>
        <p:txBody>
          <a:bodyPr/>
          <a:lstStyle>
            <a:lvl1pPr marL="0" indent="0">
              <a:buNone/>
              <a:defRPr/>
            </a:lvl1pPr>
          </a:lstStyle>
          <a:p>
            <a:pPr lvl="0"/>
            <a:r>
              <a:rPr lang="en-US" dirty="0"/>
              <a:t>Click to insert image</a:t>
            </a:r>
          </a:p>
        </p:txBody>
      </p:sp>
      <p:sp>
        <p:nvSpPr>
          <p:cNvPr id="4" name="Footer Placeholder 2"/>
          <p:cNvSpPr>
            <a:spLocks noGrp="1"/>
          </p:cNvSpPr>
          <p:nvPr>
            <p:ph type="ftr" sz="quarter" idx="11"/>
          </p:nvPr>
        </p:nvSpPr>
        <p:spPr>
          <a:ln/>
        </p:spPr>
        <p:txBody>
          <a:bodyPr/>
          <a:lstStyle>
            <a:lvl1pPr>
              <a:defRPr/>
            </a:lvl1pPr>
          </a:lstStyle>
          <a:p>
            <a:pPr>
              <a:defRPr/>
            </a:pPr>
            <a:r>
              <a:rPr lang="en-US"/>
              <a:t>© 2024, Mike Murach &amp; Associates, Inc.</a:t>
            </a:r>
            <a:endParaRPr lang="en-US" dirty="0"/>
          </a:p>
        </p:txBody>
      </p:sp>
      <p:sp>
        <p:nvSpPr>
          <p:cNvPr id="2" name="Date Placeholder 1">
            <a:extLst>
              <a:ext uri="{FF2B5EF4-FFF2-40B4-BE49-F238E27FC236}">
                <a16:creationId xmlns:a16="http://schemas.microsoft.com/office/drawing/2014/main" id="{6BE714E1-3205-D410-3DAF-7853C33707C2}"/>
              </a:ext>
            </a:extLst>
          </p:cNvPr>
          <p:cNvSpPr>
            <a:spLocks noGrp="1"/>
          </p:cNvSpPr>
          <p:nvPr>
            <p:ph type="dt" sz="half" idx="10"/>
          </p:nvPr>
        </p:nvSpPr>
        <p:spPr>
          <a:xfrm>
            <a:off x="2743200" y="6248400"/>
            <a:ext cx="3657600" cy="457200"/>
          </a:xfrm>
          <a:prstGeom prst="rect">
            <a:avLst/>
          </a:prstGeom>
        </p:spPr>
        <p:txBody>
          <a:bodyPr anchor="b"/>
          <a:lstStyle>
            <a:lvl1pPr algn="ctr">
              <a:defRPr sz="1800" b="1" i="1">
                <a:solidFill>
                  <a:schemeClr val="bg1"/>
                </a:solidFill>
                <a:latin typeface="Arial Narrow" panose="020B0606020202030204" pitchFamily="34" charset="0"/>
              </a:defRPr>
            </a:lvl1pPr>
          </a:lstStyle>
          <a:p>
            <a:pPr>
              <a:defRPr/>
            </a:pPr>
            <a:r>
              <a:rPr lang="en-US"/>
              <a:t>Murach's Modern JavaScript</a:t>
            </a: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C7,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hasCustomPrompt="1"/>
          </p:nvPr>
        </p:nvSpPr>
        <p:spPr>
          <a:xfrm>
            <a:off x="812800" y="2895600"/>
            <a:ext cx="7315200" cy="1633402"/>
          </a:xfrm>
        </p:spPr>
        <p:txBody>
          <a:bodyPr/>
          <a:lstStyle>
            <a:lvl1pPr marL="0" indent="0">
              <a:buNone/>
              <a:defRPr/>
            </a:lvl1pPr>
          </a:lstStyle>
          <a:p>
            <a:pPr lvl="0"/>
            <a:r>
              <a:rPr lang="en-US" dirty="0"/>
              <a:t>Click to insert image</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4" name="Footer Placeholder 2"/>
          <p:cNvSpPr>
            <a:spLocks noGrp="1"/>
          </p:cNvSpPr>
          <p:nvPr>
            <p:ph type="ftr" sz="quarter" idx="11"/>
          </p:nvPr>
        </p:nvSpPr>
        <p:spPr>
          <a:ln/>
        </p:spPr>
        <p:txBody>
          <a:bodyPr/>
          <a:lstStyle>
            <a:lvl1pPr>
              <a:defRPr/>
            </a:lvl1pPr>
          </a:lstStyle>
          <a:p>
            <a:pPr>
              <a:defRPr/>
            </a:pPr>
            <a:r>
              <a:rPr lang="en-US"/>
              <a:t>© 2024, Mike Murach &amp; Associates, Inc.</a:t>
            </a:r>
            <a:endParaRPr lang="en-US" dirty="0"/>
          </a:p>
        </p:txBody>
      </p:sp>
      <p:sp>
        <p:nvSpPr>
          <p:cNvPr id="2" name="Date Placeholder 1">
            <a:extLst>
              <a:ext uri="{FF2B5EF4-FFF2-40B4-BE49-F238E27FC236}">
                <a16:creationId xmlns:a16="http://schemas.microsoft.com/office/drawing/2014/main" id="{5077EDEF-2119-0C0C-90EC-29310C83093B}"/>
              </a:ext>
            </a:extLst>
          </p:cNvPr>
          <p:cNvSpPr>
            <a:spLocks noGrp="1"/>
          </p:cNvSpPr>
          <p:nvPr>
            <p:ph type="dt" sz="half" idx="10"/>
          </p:nvPr>
        </p:nvSpPr>
        <p:spPr>
          <a:xfrm>
            <a:off x="2743200" y="6248400"/>
            <a:ext cx="3657600" cy="457200"/>
          </a:xfrm>
          <a:prstGeom prst="rect">
            <a:avLst/>
          </a:prstGeom>
        </p:spPr>
        <p:txBody>
          <a:bodyPr anchor="b"/>
          <a:lstStyle>
            <a:lvl1pPr algn="ctr">
              <a:defRPr sz="1800" b="1" i="1">
                <a:solidFill>
                  <a:schemeClr val="bg1"/>
                </a:solidFill>
                <a:latin typeface="Arial Narrow" panose="020B0606020202030204" pitchFamily="34" charset="0"/>
              </a:defRPr>
            </a:lvl1pPr>
          </a:lstStyle>
          <a:p>
            <a:pPr>
              <a:defRPr/>
            </a:pPr>
            <a:r>
              <a:rPr lang="en-US"/>
              <a:t>Murach's Modern JavaScript</a:t>
            </a: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C7,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224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Footer Placeholder 3"/>
          <p:cNvSpPr>
            <a:spLocks noGrp="1"/>
          </p:cNvSpPr>
          <p:nvPr>
            <p:ph type="ftr" sz="quarter" idx="11"/>
          </p:nvPr>
        </p:nvSpPr>
        <p:spPr/>
        <p:txBody>
          <a:bodyPr/>
          <a:lstStyle/>
          <a:p>
            <a:pPr>
              <a:defRPr/>
            </a:pPr>
            <a:r>
              <a:rPr lang="en-US"/>
              <a:t>© 2024, Mike Murach &amp; Associates, Inc.</a:t>
            </a:r>
            <a:endParaRPr lang="en-US" dirty="0"/>
          </a:p>
        </p:txBody>
      </p:sp>
      <p:sp>
        <p:nvSpPr>
          <p:cNvPr id="3" name="Date Placeholder 1">
            <a:extLst>
              <a:ext uri="{FF2B5EF4-FFF2-40B4-BE49-F238E27FC236}">
                <a16:creationId xmlns:a16="http://schemas.microsoft.com/office/drawing/2014/main" id="{1EAB4BC0-D5C7-49B0-54AC-F67C80E1EA85}"/>
              </a:ext>
            </a:extLst>
          </p:cNvPr>
          <p:cNvSpPr>
            <a:spLocks noGrp="1"/>
          </p:cNvSpPr>
          <p:nvPr>
            <p:ph type="dt" sz="half" idx="10"/>
          </p:nvPr>
        </p:nvSpPr>
        <p:spPr>
          <a:xfrm>
            <a:off x="2743200" y="6248400"/>
            <a:ext cx="3657600" cy="457200"/>
          </a:xfrm>
          <a:prstGeom prst="rect">
            <a:avLst/>
          </a:prstGeom>
        </p:spPr>
        <p:txBody>
          <a:bodyPr anchor="b"/>
          <a:lstStyle>
            <a:lvl1pPr algn="ctr">
              <a:defRPr sz="1800" b="1" i="1">
                <a:solidFill>
                  <a:schemeClr val="bg1"/>
                </a:solidFill>
                <a:latin typeface="Arial Narrow" panose="020B0606020202030204" pitchFamily="34" charset="0"/>
              </a:defRPr>
            </a:lvl1pPr>
          </a:lstStyle>
          <a:p>
            <a:pPr>
              <a:defRPr/>
            </a:pPr>
            <a:r>
              <a:rPr lang="en-US"/>
              <a:t>Murach's Modern JavaScript</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_layout_2-line_title">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740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463040"/>
            <a:ext cx="7391400" cy="4495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Footer Placeholder 3"/>
          <p:cNvSpPr>
            <a:spLocks noGrp="1"/>
          </p:cNvSpPr>
          <p:nvPr>
            <p:ph type="ftr" sz="quarter" idx="11"/>
          </p:nvPr>
        </p:nvSpPr>
        <p:spPr/>
        <p:txBody>
          <a:bodyPr/>
          <a:lstStyle/>
          <a:p>
            <a:pPr>
              <a:defRPr/>
            </a:pPr>
            <a:r>
              <a:rPr lang="en-US"/>
              <a:t>© 2024, Mike Murach &amp; Associates, Inc.</a:t>
            </a:r>
            <a:endParaRPr lang="en-US" dirty="0"/>
          </a:p>
        </p:txBody>
      </p:sp>
      <p:sp>
        <p:nvSpPr>
          <p:cNvPr id="3" name="Date Placeholder 1">
            <a:extLst>
              <a:ext uri="{FF2B5EF4-FFF2-40B4-BE49-F238E27FC236}">
                <a16:creationId xmlns:a16="http://schemas.microsoft.com/office/drawing/2014/main" id="{2A4128AF-FA95-FB1B-F7EC-9F06B1029BE1}"/>
              </a:ext>
            </a:extLst>
          </p:cNvPr>
          <p:cNvSpPr>
            <a:spLocks noGrp="1"/>
          </p:cNvSpPr>
          <p:nvPr>
            <p:ph type="dt" sz="half" idx="10"/>
          </p:nvPr>
        </p:nvSpPr>
        <p:spPr>
          <a:xfrm>
            <a:off x="2743200" y="6248400"/>
            <a:ext cx="3657600" cy="457200"/>
          </a:xfrm>
          <a:prstGeom prst="rect">
            <a:avLst/>
          </a:prstGeom>
        </p:spPr>
        <p:txBody>
          <a:bodyPr anchor="b"/>
          <a:lstStyle>
            <a:lvl1pPr algn="ctr">
              <a:defRPr sz="1800" b="1" i="1">
                <a:solidFill>
                  <a:schemeClr val="bg1"/>
                </a:solidFill>
                <a:latin typeface="Arial Narrow" panose="020B0606020202030204" pitchFamily="34" charset="0"/>
              </a:defRPr>
            </a:lvl1pPr>
          </a:lstStyle>
          <a:p>
            <a:pPr>
              <a:defRPr/>
            </a:pPr>
            <a:r>
              <a:rPr lang="en-US"/>
              <a:t>Murach's Modern JavaScript</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11570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hasCustomPrompt="1"/>
          </p:nvPr>
        </p:nvSpPr>
        <p:spPr>
          <a:xfrm>
            <a:off x="914400" y="1143000"/>
            <a:ext cx="7315200" cy="4800600"/>
          </a:xfrm>
        </p:spPr>
        <p:txBody>
          <a:bodyPr/>
          <a:lstStyle>
            <a:lvl1pPr marL="0" indent="0">
              <a:buNone/>
              <a:defRPr/>
            </a:lvl1pPr>
          </a:lstStyle>
          <a:p>
            <a:pPr lvl="0"/>
            <a:r>
              <a:rPr lang="en-US" dirty="0"/>
              <a:t>Click to insert image</a:t>
            </a:r>
          </a:p>
        </p:txBody>
      </p:sp>
      <p:sp>
        <p:nvSpPr>
          <p:cNvPr id="4" name="Footer Placeholder 3"/>
          <p:cNvSpPr>
            <a:spLocks noGrp="1"/>
          </p:cNvSpPr>
          <p:nvPr>
            <p:ph type="ftr" sz="quarter" idx="11"/>
          </p:nvPr>
        </p:nvSpPr>
        <p:spPr/>
        <p:txBody>
          <a:bodyPr/>
          <a:lstStyle/>
          <a:p>
            <a:pPr>
              <a:defRPr/>
            </a:pPr>
            <a:r>
              <a:rPr lang="en-US"/>
              <a:t>© 2024, Mike Murach &amp; Associates, Inc.</a:t>
            </a:r>
            <a:endParaRPr lang="en-US" dirty="0"/>
          </a:p>
        </p:txBody>
      </p:sp>
      <p:sp>
        <p:nvSpPr>
          <p:cNvPr id="2" name="Date Placeholder 1">
            <a:extLst>
              <a:ext uri="{FF2B5EF4-FFF2-40B4-BE49-F238E27FC236}">
                <a16:creationId xmlns:a16="http://schemas.microsoft.com/office/drawing/2014/main" id="{2B3EA07F-21E3-C43E-2483-EF255ABC7395}"/>
              </a:ext>
            </a:extLst>
          </p:cNvPr>
          <p:cNvSpPr>
            <a:spLocks noGrp="1"/>
          </p:cNvSpPr>
          <p:nvPr>
            <p:ph type="dt" sz="half" idx="10"/>
          </p:nvPr>
        </p:nvSpPr>
        <p:spPr>
          <a:xfrm>
            <a:off x="2743200" y="6248400"/>
            <a:ext cx="3657600" cy="457200"/>
          </a:xfrm>
          <a:prstGeom prst="rect">
            <a:avLst/>
          </a:prstGeom>
        </p:spPr>
        <p:txBody>
          <a:bodyPr anchor="b"/>
          <a:lstStyle>
            <a:lvl1pPr algn="ctr">
              <a:defRPr sz="1800" b="1" i="1">
                <a:solidFill>
                  <a:schemeClr val="bg1"/>
                </a:solidFill>
                <a:latin typeface="Arial Narrow" panose="020B0606020202030204" pitchFamily="34" charset="0"/>
              </a:defRPr>
            </a:lvl1pPr>
          </a:lstStyle>
          <a:p>
            <a:pPr>
              <a:defRPr/>
            </a:pPr>
            <a:r>
              <a:rPr lang="en-US"/>
              <a:t>Murach's Modern JavaScript</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_layout_2_line_title">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0A36CC2-90BA-4768-70BF-5E8F2F5CE4AB}"/>
              </a:ext>
            </a:extLst>
          </p:cNvPr>
          <p:cNvSpPr>
            <a:spLocks noGrp="1" noChangeArrowheads="1"/>
          </p:cNvSpPr>
          <p:nvPr>
            <p:ph type="title"/>
          </p:nvPr>
        </p:nvSpPr>
        <p:spPr bwMode="auto">
          <a:xfrm>
            <a:off x="914400" y="624989"/>
            <a:ext cx="7315200" cy="740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hasCustomPrompt="1"/>
          </p:nvPr>
        </p:nvSpPr>
        <p:spPr>
          <a:xfrm>
            <a:off x="914400" y="1524000"/>
            <a:ext cx="7315200" cy="4419600"/>
          </a:xfrm>
        </p:spPr>
        <p:txBody>
          <a:bodyPr/>
          <a:lstStyle>
            <a:lvl1pPr marL="0" indent="0">
              <a:buNone/>
              <a:defRPr/>
            </a:lvl1pPr>
          </a:lstStyle>
          <a:p>
            <a:pPr lvl="0"/>
            <a:r>
              <a:rPr lang="en-US" dirty="0"/>
              <a:t>Click to insert image</a:t>
            </a:r>
          </a:p>
        </p:txBody>
      </p:sp>
      <p:sp>
        <p:nvSpPr>
          <p:cNvPr id="4" name="Footer Placeholder 3"/>
          <p:cNvSpPr>
            <a:spLocks noGrp="1"/>
          </p:cNvSpPr>
          <p:nvPr>
            <p:ph type="ftr" sz="quarter" idx="11"/>
          </p:nvPr>
        </p:nvSpPr>
        <p:spPr/>
        <p:txBody>
          <a:bodyPr/>
          <a:lstStyle/>
          <a:p>
            <a:pPr>
              <a:defRPr/>
            </a:pPr>
            <a:r>
              <a:rPr lang="en-US"/>
              <a:t>© 2024, Mike Murach &amp; Associates, Inc.</a:t>
            </a:r>
            <a:endParaRPr lang="en-US" dirty="0"/>
          </a:p>
        </p:txBody>
      </p:sp>
      <p:sp>
        <p:nvSpPr>
          <p:cNvPr id="3" name="Date Placeholder 1">
            <a:extLst>
              <a:ext uri="{FF2B5EF4-FFF2-40B4-BE49-F238E27FC236}">
                <a16:creationId xmlns:a16="http://schemas.microsoft.com/office/drawing/2014/main" id="{4541F783-317C-D9AD-83C7-5AE65ED51C57}"/>
              </a:ext>
            </a:extLst>
          </p:cNvPr>
          <p:cNvSpPr>
            <a:spLocks noGrp="1"/>
          </p:cNvSpPr>
          <p:nvPr>
            <p:ph type="dt" sz="half" idx="10"/>
          </p:nvPr>
        </p:nvSpPr>
        <p:spPr>
          <a:xfrm>
            <a:off x="2743200" y="6248400"/>
            <a:ext cx="3657600" cy="457200"/>
          </a:xfrm>
          <a:prstGeom prst="rect">
            <a:avLst/>
          </a:prstGeom>
        </p:spPr>
        <p:txBody>
          <a:bodyPr anchor="b"/>
          <a:lstStyle>
            <a:lvl1pPr algn="ctr">
              <a:defRPr sz="1800" b="1" i="1">
                <a:solidFill>
                  <a:schemeClr val="bg1"/>
                </a:solidFill>
                <a:latin typeface="Arial Narrow" panose="020B0606020202030204" pitchFamily="34" charset="0"/>
              </a:defRPr>
            </a:lvl1pPr>
          </a:lstStyle>
          <a:p>
            <a:pPr>
              <a:defRPr/>
            </a:pPr>
            <a:r>
              <a:rPr lang="en-US"/>
              <a:t>Murach's Modern JavaScript</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1942636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8" name="Table Placeholder 7">
            <a:extLst>
              <a:ext uri="{FF2B5EF4-FFF2-40B4-BE49-F238E27FC236}">
                <a16:creationId xmlns:a16="http://schemas.microsoft.com/office/drawing/2014/main" id="{B67ED070-8611-4D83-A3C6-478B69003052}"/>
              </a:ext>
            </a:extLst>
          </p:cNvPr>
          <p:cNvSpPr>
            <a:spLocks noGrp="1"/>
          </p:cNvSpPr>
          <p:nvPr>
            <p:ph type="tbl" sz="quarter" idx="13" hasCustomPrompt="1"/>
          </p:nvPr>
        </p:nvSpPr>
        <p:spPr>
          <a:xfrm>
            <a:off x="914400" y="1143000"/>
            <a:ext cx="7315200" cy="4495800"/>
          </a:xfrm>
        </p:spPr>
        <p:txBody>
          <a:bodyPr/>
          <a:lstStyle>
            <a:lvl1pPr marL="0" indent="0">
              <a:buNone/>
              <a:defRPr/>
            </a:lvl1pPr>
          </a:lstStyle>
          <a:p>
            <a:r>
              <a:rPr lang="en-US" dirty="0"/>
              <a:t>Click to insert table</a:t>
            </a:r>
          </a:p>
        </p:txBody>
      </p:sp>
      <p:sp>
        <p:nvSpPr>
          <p:cNvPr id="4" name="Footer Placeholder 3"/>
          <p:cNvSpPr>
            <a:spLocks noGrp="1"/>
          </p:cNvSpPr>
          <p:nvPr>
            <p:ph type="ftr" sz="quarter" idx="11"/>
          </p:nvPr>
        </p:nvSpPr>
        <p:spPr>
          <a:xfrm>
            <a:off x="76200" y="6233011"/>
            <a:ext cx="2743200" cy="457200"/>
          </a:xfrm>
        </p:spPr>
        <p:txBody>
          <a:bodyPr/>
          <a:lstStyle/>
          <a:p>
            <a:pPr>
              <a:defRPr/>
            </a:pPr>
            <a:r>
              <a:rPr lang="en-US"/>
              <a:t>© 2024, Mike Murach &amp; Associates, Inc.</a:t>
            </a:r>
            <a:endParaRPr lang="en-US" dirty="0"/>
          </a:p>
        </p:txBody>
      </p:sp>
      <p:sp>
        <p:nvSpPr>
          <p:cNvPr id="2" name="Date Placeholder 1">
            <a:extLst>
              <a:ext uri="{FF2B5EF4-FFF2-40B4-BE49-F238E27FC236}">
                <a16:creationId xmlns:a16="http://schemas.microsoft.com/office/drawing/2014/main" id="{E28FC2C4-3F43-BC0E-9A91-95841BAF3057}"/>
              </a:ext>
            </a:extLst>
          </p:cNvPr>
          <p:cNvSpPr>
            <a:spLocks noGrp="1"/>
          </p:cNvSpPr>
          <p:nvPr>
            <p:ph type="dt" sz="half" idx="10"/>
          </p:nvPr>
        </p:nvSpPr>
        <p:spPr>
          <a:xfrm>
            <a:off x="2743200" y="6248400"/>
            <a:ext cx="3657600" cy="457200"/>
          </a:xfrm>
          <a:prstGeom prst="rect">
            <a:avLst/>
          </a:prstGeom>
        </p:spPr>
        <p:txBody>
          <a:bodyPr anchor="b"/>
          <a:lstStyle>
            <a:lvl1pPr algn="ctr">
              <a:defRPr sz="1800" b="1" i="1">
                <a:solidFill>
                  <a:schemeClr val="bg1"/>
                </a:solidFill>
                <a:latin typeface="Arial Narrow" panose="020B0606020202030204" pitchFamily="34" charset="0"/>
              </a:defRPr>
            </a:lvl1pPr>
          </a:lstStyle>
          <a:p>
            <a:pPr>
              <a:defRPr/>
            </a:pPr>
            <a:r>
              <a:rPr lang="en-US"/>
              <a:t>Murach's Modern JavaScript</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5467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_layout_2_line_title">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13DA2AB-954E-C0E2-3E5B-8B482B005180}"/>
              </a:ext>
            </a:extLst>
          </p:cNvPr>
          <p:cNvSpPr>
            <a:spLocks noGrp="1" noChangeArrowheads="1"/>
          </p:cNvSpPr>
          <p:nvPr>
            <p:ph type="title"/>
          </p:nvPr>
        </p:nvSpPr>
        <p:spPr bwMode="auto">
          <a:xfrm>
            <a:off x="914400" y="624989"/>
            <a:ext cx="7315200" cy="740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8" name="Table Placeholder 7">
            <a:extLst>
              <a:ext uri="{FF2B5EF4-FFF2-40B4-BE49-F238E27FC236}">
                <a16:creationId xmlns:a16="http://schemas.microsoft.com/office/drawing/2014/main" id="{B67ED070-8611-4D83-A3C6-478B69003052}"/>
              </a:ext>
            </a:extLst>
          </p:cNvPr>
          <p:cNvSpPr>
            <a:spLocks noGrp="1"/>
          </p:cNvSpPr>
          <p:nvPr>
            <p:ph type="tbl" sz="quarter" idx="13" hasCustomPrompt="1"/>
          </p:nvPr>
        </p:nvSpPr>
        <p:spPr>
          <a:xfrm>
            <a:off x="914400" y="1524000"/>
            <a:ext cx="7315200" cy="4114800"/>
          </a:xfrm>
        </p:spPr>
        <p:txBody>
          <a:bodyPr/>
          <a:lstStyle>
            <a:lvl1pPr marL="0" indent="0">
              <a:buNone/>
              <a:defRPr/>
            </a:lvl1pPr>
          </a:lstStyle>
          <a:p>
            <a:r>
              <a:rPr lang="en-US" dirty="0"/>
              <a:t>Click to insert table</a:t>
            </a:r>
          </a:p>
        </p:txBody>
      </p:sp>
      <p:sp>
        <p:nvSpPr>
          <p:cNvPr id="4" name="Footer Placeholder 3"/>
          <p:cNvSpPr>
            <a:spLocks noGrp="1"/>
          </p:cNvSpPr>
          <p:nvPr>
            <p:ph type="ftr" sz="quarter" idx="11"/>
          </p:nvPr>
        </p:nvSpPr>
        <p:spPr>
          <a:xfrm>
            <a:off x="76200" y="6233011"/>
            <a:ext cx="2743200" cy="457200"/>
          </a:xfrm>
        </p:spPr>
        <p:txBody>
          <a:bodyPr/>
          <a:lstStyle/>
          <a:p>
            <a:pPr>
              <a:defRPr/>
            </a:pPr>
            <a:r>
              <a:rPr lang="en-US"/>
              <a:t>© 2024, Mike Murach &amp; Associates, Inc.</a:t>
            </a:r>
            <a:endParaRPr lang="en-US" dirty="0"/>
          </a:p>
        </p:txBody>
      </p:sp>
      <p:sp>
        <p:nvSpPr>
          <p:cNvPr id="3" name="Date Placeholder 1">
            <a:extLst>
              <a:ext uri="{FF2B5EF4-FFF2-40B4-BE49-F238E27FC236}">
                <a16:creationId xmlns:a16="http://schemas.microsoft.com/office/drawing/2014/main" id="{E757E026-CA30-31D4-7CB8-4AA11C85AF8E}"/>
              </a:ext>
            </a:extLst>
          </p:cNvPr>
          <p:cNvSpPr>
            <a:spLocks noGrp="1"/>
          </p:cNvSpPr>
          <p:nvPr>
            <p:ph type="dt" sz="half" idx="10"/>
          </p:nvPr>
        </p:nvSpPr>
        <p:spPr>
          <a:xfrm>
            <a:off x="2743200" y="6248400"/>
            <a:ext cx="3657600" cy="457200"/>
          </a:xfrm>
          <a:prstGeom prst="rect">
            <a:avLst/>
          </a:prstGeom>
        </p:spPr>
        <p:txBody>
          <a:bodyPr anchor="b"/>
          <a:lstStyle>
            <a:lvl1pPr algn="ctr">
              <a:defRPr sz="1800" b="1" i="1">
                <a:solidFill>
                  <a:schemeClr val="bg1"/>
                </a:solidFill>
                <a:latin typeface="Arial Narrow" panose="020B0606020202030204" pitchFamily="34" charset="0"/>
              </a:defRPr>
            </a:lvl1pPr>
          </a:lstStyle>
          <a:p>
            <a:pPr>
              <a:defRPr/>
            </a:pPr>
            <a:r>
              <a:rPr lang="en-US"/>
              <a:t>Murach's Modern JavaScript</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839105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_Conso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4" name="Footer Placeholder 3"/>
          <p:cNvSpPr>
            <a:spLocks noGrp="1"/>
          </p:cNvSpPr>
          <p:nvPr>
            <p:ph type="ftr" sz="quarter" idx="11"/>
          </p:nvPr>
        </p:nvSpPr>
        <p:spPr/>
        <p:txBody>
          <a:bodyPr/>
          <a:lstStyle/>
          <a:p>
            <a:pPr>
              <a:defRPr/>
            </a:pPr>
            <a:r>
              <a:rPr lang="en-US"/>
              <a:t>© 2024, Mike Murach &amp; Associates, Inc.</a:t>
            </a:r>
            <a:endParaRPr lang="en-US" dirty="0"/>
          </a:p>
        </p:txBody>
      </p:sp>
      <p:sp>
        <p:nvSpPr>
          <p:cNvPr id="2" name="Date Placeholder 1">
            <a:extLst>
              <a:ext uri="{FF2B5EF4-FFF2-40B4-BE49-F238E27FC236}">
                <a16:creationId xmlns:a16="http://schemas.microsoft.com/office/drawing/2014/main" id="{E9745E84-27EF-B727-9BFE-6449CFCB85F6}"/>
              </a:ext>
            </a:extLst>
          </p:cNvPr>
          <p:cNvSpPr>
            <a:spLocks noGrp="1"/>
          </p:cNvSpPr>
          <p:nvPr>
            <p:ph type="dt" sz="half" idx="10"/>
          </p:nvPr>
        </p:nvSpPr>
        <p:spPr>
          <a:xfrm>
            <a:off x="2743200" y="6248400"/>
            <a:ext cx="3657600" cy="457200"/>
          </a:xfrm>
          <a:prstGeom prst="rect">
            <a:avLst/>
          </a:prstGeom>
        </p:spPr>
        <p:txBody>
          <a:bodyPr anchor="b"/>
          <a:lstStyle>
            <a:lvl1pPr algn="ctr">
              <a:defRPr sz="1800" b="1" i="1">
                <a:solidFill>
                  <a:schemeClr val="bg1"/>
                </a:solidFill>
                <a:latin typeface="Arial Narrow" panose="020B0606020202030204" pitchFamily="34" charset="0"/>
              </a:defRPr>
            </a:lvl1pPr>
          </a:lstStyle>
          <a:p>
            <a:pPr>
              <a:defRPr/>
            </a:pPr>
            <a:r>
              <a:rPr lang="en-US"/>
              <a:t>Murach's Modern JavaScript</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4" name="Footer Placeholder 3"/>
          <p:cNvSpPr>
            <a:spLocks noGrp="1"/>
          </p:cNvSpPr>
          <p:nvPr>
            <p:ph type="ftr" sz="quarter" idx="11"/>
          </p:nvPr>
        </p:nvSpPr>
        <p:spPr/>
        <p:txBody>
          <a:bodyPr/>
          <a:lstStyle/>
          <a:p>
            <a:pPr>
              <a:defRPr/>
            </a:pPr>
            <a:r>
              <a:rPr lang="en-US"/>
              <a:t>© 2024, Mike Murach &amp; Associates, Inc.</a:t>
            </a:r>
            <a:endParaRPr lang="en-US" dirty="0"/>
          </a:p>
        </p:txBody>
      </p:sp>
      <p:sp>
        <p:nvSpPr>
          <p:cNvPr id="2" name="Date Placeholder 1">
            <a:extLst>
              <a:ext uri="{FF2B5EF4-FFF2-40B4-BE49-F238E27FC236}">
                <a16:creationId xmlns:a16="http://schemas.microsoft.com/office/drawing/2014/main" id="{13F25CEF-B290-B84E-D2A4-6A86E123EEDE}"/>
              </a:ext>
            </a:extLst>
          </p:cNvPr>
          <p:cNvSpPr>
            <a:spLocks noGrp="1"/>
          </p:cNvSpPr>
          <p:nvPr>
            <p:ph type="dt" sz="half" idx="10"/>
          </p:nvPr>
        </p:nvSpPr>
        <p:spPr>
          <a:xfrm>
            <a:off x="2743200" y="6248400"/>
            <a:ext cx="3657600" cy="457200"/>
          </a:xfrm>
          <a:prstGeom prst="rect">
            <a:avLst/>
          </a:prstGeom>
        </p:spPr>
        <p:txBody>
          <a:bodyPr anchor="b"/>
          <a:lstStyle>
            <a:lvl1pPr algn="ctr">
              <a:defRPr sz="1800" b="1" i="1">
                <a:solidFill>
                  <a:schemeClr val="bg1"/>
                </a:solidFill>
                <a:latin typeface="Arial Narrow" panose="020B0606020202030204" pitchFamily="34" charset="0"/>
              </a:defRPr>
            </a:lvl1pPr>
          </a:lstStyle>
          <a:p>
            <a:pPr>
              <a:defRPr/>
            </a:pPr>
            <a:r>
              <a:rPr lang="en-US"/>
              <a:t>Murach's Modern JavaScript</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704291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2024,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78" r:id="rId2"/>
    <p:sldLayoutId id="2147483689" r:id="rId3"/>
    <p:sldLayoutId id="2147483679" r:id="rId4"/>
    <p:sldLayoutId id="2147483690" r:id="rId5"/>
    <p:sldLayoutId id="2147483686" r:id="rId6"/>
    <p:sldLayoutId id="2147483691" r:id="rId7"/>
    <p:sldLayoutId id="2147483680" r:id="rId8"/>
    <p:sldLayoutId id="2147483683" r:id="rId9"/>
    <p:sldLayoutId id="2147483681" r:id="rId10"/>
    <p:sldLayoutId id="2147483692" r:id="rId11"/>
    <p:sldLayoutId id="2147483674" r:id="rId12"/>
    <p:sldLayoutId id="2147483687" r:id="rId13"/>
    <p:sldLayoutId id="2147483693" r:id="rId14"/>
    <p:sldLayoutId id="2147483676" r:id="rId15"/>
    <p:sldLayoutId id="2147483675" r:id="rId16"/>
    <p:sldLayoutId id="2147483684" r:id="rId17"/>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DAFE5-8375-D164-FDE0-BF8171B53B52}"/>
              </a:ext>
            </a:extLst>
          </p:cNvPr>
          <p:cNvSpPr>
            <a:spLocks noGrp="1"/>
          </p:cNvSpPr>
          <p:nvPr>
            <p:ph type="title"/>
          </p:nvPr>
        </p:nvSpPr>
        <p:spPr/>
        <p:txBody>
          <a:bodyPr/>
          <a:lstStyle/>
          <a:p>
            <a:r>
              <a:rPr lang="en-US" i="1" dirty="0" err="1">
                <a:latin typeface="Arial Narrow" panose="020B0606020202030204" pitchFamily="34" charset="0"/>
              </a:rPr>
              <a:t>Murach’s</a:t>
            </a:r>
            <a:r>
              <a:rPr lang="en-US" i="1" dirty="0">
                <a:latin typeface="Arial Narrow" panose="020B0606020202030204" pitchFamily="34" charset="0"/>
              </a:rPr>
              <a:t> </a:t>
            </a:r>
            <a:r>
              <a:rPr lang="en-US" dirty="0"/>
              <a:t>Modern JavaScript</a:t>
            </a:r>
            <a:endParaRPr lang="en-US" i="1" dirty="0">
              <a:latin typeface="Arial Narrow" panose="020B0606020202030204" pitchFamily="34" charset="0"/>
            </a:endParaRPr>
          </a:p>
        </p:txBody>
      </p:sp>
      <p:sp>
        <p:nvSpPr>
          <p:cNvPr id="3" name="Text Placeholder 2">
            <a:extLst>
              <a:ext uri="{FF2B5EF4-FFF2-40B4-BE49-F238E27FC236}">
                <a16:creationId xmlns:a16="http://schemas.microsoft.com/office/drawing/2014/main" id="{DF90D95E-CA26-40EE-A4C2-C6996AE6746C}"/>
              </a:ext>
            </a:extLst>
          </p:cNvPr>
          <p:cNvSpPr>
            <a:spLocks noGrp="1"/>
          </p:cNvSpPr>
          <p:nvPr>
            <p:ph type="body" sz="quarter" idx="12"/>
          </p:nvPr>
        </p:nvSpPr>
        <p:spPr/>
        <p:txBody>
          <a:bodyPr/>
          <a:lstStyle/>
          <a:p>
            <a:r>
              <a:rPr lang="en-US" dirty="0"/>
              <a:t>Chapter 7</a:t>
            </a:r>
          </a:p>
        </p:txBody>
      </p:sp>
      <p:sp>
        <p:nvSpPr>
          <p:cNvPr id="4" name="Text Placeholder 3">
            <a:extLst>
              <a:ext uri="{FF2B5EF4-FFF2-40B4-BE49-F238E27FC236}">
                <a16:creationId xmlns:a16="http://schemas.microsoft.com/office/drawing/2014/main" id="{F77E7F6B-A2C0-7F4D-05A2-99783B3350DF}"/>
              </a:ext>
            </a:extLst>
          </p:cNvPr>
          <p:cNvSpPr>
            <a:spLocks noGrp="1"/>
          </p:cNvSpPr>
          <p:nvPr>
            <p:ph type="body" sz="quarter" idx="13"/>
          </p:nvPr>
        </p:nvSpPr>
        <p:spPr>
          <a:xfrm>
            <a:off x="914400" y="2590800"/>
            <a:ext cx="7315200" cy="914400"/>
          </a:xfrm>
        </p:spPr>
        <p:txBody>
          <a:bodyPr/>
          <a:lstStyle/>
          <a:p>
            <a:r>
              <a:rPr lang="en-US" dirty="0"/>
              <a:t>How to test and debug an app</a:t>
            </a:r>
          </a:p>
        </p:txBody>
      </p:sp>
      <p:sp>
        <p:nvSpPr>
          <p:cNvPr id="5" name="Footer Placeholder 4">
            <a:extLst>
              <a:ext uri="{FF2B5EF4-FFF2-40B4-BE49-F238E27FC236}">
                <a16:creationId xmlns:a16="http://schemas.microsoft.com/office/drawing/2014/main" id="{F7536FCE-A3D0-628E-E5D0-512C93716501}"/>
              </a:ext>
            </a:extLst>
          </p:cNvPr>
          <p:cNvSpPr>
            <a:spLocks noGrp="1"/>
          </p:cNvSpPr>
          <p:nvPr>
            <p:ph type="ftr" sz="quarter" idx="10"/>
          </p:nvPr>
        </p:nvSpPr>
        <p:spPr/>
        <p:txBody>
          <a:bodyPr/>
          <a:lstStyle/>
          <a:p>
            <a:pPr>
              <a:defRPr/>
            </a:pPr>
            <a:r>
              <a:rPr lang="en-US"/>
              <a:t>© 2024, Mike Murach &amp; Associates, Inc.</a:t>
            </a:r>
            <a:endParaRPr lang="en-US" dirty="0"/>
          </a:p>
        </p:txBody>
      </p:sp>
      <p:sp>
        <p:nvSpPr>
          <p:cNvPr id="6" name="Slide Number Placeholder 5">
            <a:extLst>
              <a:ext uri="{FF2B5EF4-FFF2-40B4-BE49-F238E27FC236}">
                <a16:creationId xmlns:a16="http://schemas.microsoft.com/office/drawing/2014/main" id="{E46147AD-1470-5E7E-09D0-BB3BAEB36DE7}"/>
              </a:ext>
            </a:extLst>
          </p:cNvPr>
          <p:cNvSpPr>
            <a:spLocks noGrp="1"/>
          </p:cNvSpPr>
          <p:nvPr>
            <p:ph type="sldNum" sz="quarter" idx="11"/>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587922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91052-74F1-41A9-E287-706BAD92317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JavaScript for the Future Value app (part 4)</a:t>
            </a:r>
            <a:endParaRPr lang="en-US" dirty="0"/>
          </a:p>
        </p:txBody>
      </p:sp>
      <p:sp>
        <p:nvSpPr>
          <p:cNvPr id="3" name="Text Placeholder 2">
            <a:extLst>
              <a:ext uri="{FF2B5EF4-FFF2-40B4-BE49-F238E27FC236}">
                <a16:creationId xmlns:a16="http://schemas.microsoft.com/office/drawing/2014/main" id="{A725E0DD-3BC4-97FE-A29B-5E6CC7DCEA32}"/>
              </a:ext>
            </a:extLst>
          </p:cNvPr>
          <p:cNvSpPr>
            <a:spLocks noGrp="1"/>
          </p:cNvSpPr>
          <p:nvPr>
            <p:ph type="body" sz="quarter" idx="13"/>
          </p:nvPr>
        </p:nvSpPr>
        <p:spPr/>
        <p:txBody>
          <a:bodyPr/>
          <a:lstStyle/>
          <a:p>
            <a:pPr marL="0" marR="0">
              <a:spcBef>
                <a:spcPts val="0"/>
              </a:spcBef>
              <a:spcAft>
                <a:spcPts val="0"/>
              </a:spcAft>
              <a:tabLst>
                <a:tab pos="65151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document.addEventListener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DOMContentLoaded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=&gt; {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attach the click event handler for the button</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getElement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("#calculate").</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addEventListener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("click",</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calcButtonClick</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set focus on first text box on initial load</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getElement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("#investment").focus();</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4" name="Footer Placeholder 3">
            <a:extLst>
              <a:ext uri="{FF2B5EF4-FFF2-40B4-BE49-F238E27FC236}">
                <a16:creationId xmlns:a16="http://schemas.microsoft.com/office/drawing/2014/main" id="{B0FC1E78-87A0-B074-10AF-A8C3EDB43A71}"/>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5" name="Date Placeholder 4">
            <a:extLst>
              <a:ext uri="{FF2B5EF4-FFF2-40B4-BE49-F238E27FC236}">
                <a16:creationId xmlns:a16="http://schemas.microsoft.com/office/drawing/2014/main" id="{9C4F5529-14FC-4E23-FA69-C08EE331ADCA}"/>
              </a:ext>
            </a:extLst>
          </p:cNvPr>
          <p:cNvSpPr>
            <a:spLocks noGrp="1"/>
          </p:cNvSpPr>
          <p:nvPr>
            <p:ph type="dt" sz="half" idx="10"/>
          </p:nvPr>
        </p:nvSpPr>
        <p:spPr/>
        <p:txBody>
          <a:bodyPr/>
          <a:lstStyle/>
          <a:p>
            <a:pPr>
              <a:defRPr/>
            </a:pPr>
            <a:r>
              <a:rPr lang="en-US"/>
              <a:t>Murach's Modern JavaScript</a:t>
            </a:r>
            <a:endParaRPr lang="en-US" dirty="0"/>
          </a:p>
        </p:txBody>
      </p:sp>
      <p:sp>
        <p:nvSpPr>
          <p:cNvPr id="6" name="Slide Number Placeholder 5">
            <a:extLst>
              <a:ext uri="{FF2B5EF4-FFF2-40B4-BE49-F238E27FC236}">
                <a16:creationId xmlns:a16="http://schemas.microsoft.com/office/drawing/2014/main" id="{60D93C34-28A0-1781-44EA-BB229A9F0FE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C7, Slide </a:t>
            </a:r>
            <a:fld id="{BF5C1183-B085-4070-A402-C03A3F977D3D}" type="slidenum">
              <a:rPr lang="en-US" smtClean="0">
                <a:solidFill>
                  <a:schemeClr val="bg1"/>
                </a:solidFill>
              </a:rPr>
              <a:pPr>
                <a:defRPr/>
              </a:pPr>
              <a:t>10</a:t>
            </a:fld>
            <a:endParaRPr lang="en-US" dirty="0">
              <a:solidFill>
                <a:schemeClr val="bg1"/>
              </a:solidFill>
            </a:endParaRPr>
          </a:p>
        </p:txBody>
      </p:sp>
    </p:spTree>
    <p:extLst>
      <p:ext uri="{BB962C8B-B14F-4D97-AF65-F5344CB8AC3E}">
        <p14:creationId xmlns:p14="http://schemas.microsoft.com/office/powerpoint/2010/main" val="3338987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71D3-6184-C841-FB1B-5CBAAC129B1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Future Value app with a logic error</a:t>
            </a:r>
            <a:endParaRPr lang="en-US" dirty="0"/>
          </a:p>
        </p:txBody>
      </p:sp>
      <p:pic>
        <p:nvPicPr>
          <p:cNvPr id="7" name="Content Placeholder 6" descr="Title describes slide">
            <a:extLst>
              <a:ext uri="{FF2B5EF4-FFF2-40B4-BE49-F238E27FC236}">
                <a16:creationId xmlns:a16="http://schemas.microsoft.com/office/drawing/2014/main" id="{9EB84451-BA2C-837D-EF68-B35D6AF5D71E}"/>
              </a:ext>
            </a:extLst>
          </p:cNvPr>
          <p:cNvPicPr>
            <a:picLocks noGrp="1" noChangeAspect="1"/>
          </p:cNvPicPr>
          <p:nvPr>
            <p:ph sz="quarter" idx="13"/>
          </p:nvPr>
        </p:nvPicPr>
        <p:blipFill>
          <a:blip r:embed="rId2"/>
          <a:stretch>
            <a:fillRect/>
          </a:stretch>
        </p:blipFill>
        <p:spPr>
          <a:xfrm>
            <a:off x="883508" y="1066800"/>
            <a:ext cx="7358743" cy="2971800"/>
          </a:xfrm>
          <a:prstGeom prst="rect">
            <a:avLst/>
          </a:prstGeom>
        </p:spPr>
      </p:pic>
      <p:sp>
        <p:nvSpPr>
          <p:cNvPr id="4" name="Footer Placeholder 3">
            <a:extLst>
              <a:ext uri="{FF2B5EF4-FFF2-40B4-BE49-F238E27FC236}">
                <a16:creationId xmlns:a16="http://schemas.microsoft.com/office/drawing/2014/main" id="{F8CAB773-3185-AF8E-2A59-A1EA18D7E737}"/>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5" name="Date Placeholder 4">
            <a:extLst>
              <a:ext uri="{FF2B5EF4-FFF2-40B4-BE49-F238E27FC236}">
                <a16:creationId xmlns:a16="http://schemas.microsoft.com/office/drawing/2014/main" id="{84ADDFD0-311C-C3CA-97CB-621720484161}"/>
              </a:ext>
            </a:extLst>
          </p:cNvPr>
          <p:cNvSpPr>
            <a:spLocks noGrp="1"/>
          </p:cNvSpPr>
          <p:nvPr>
            <p:ph type="dt" sz="half" idx="10"/>
          </p:nvPr>
        </p:nvSpPr>
        <p:spPr/>
        <p:txBody>
          <a:bodyPr/>
          <a:lstStyle/>
          <a:p>
            <a:pPr>
              <a:defRPr/>
            </a:pPr>
            <a:r>
              <a:rPr lang="en-US"/>
              <a:t>Murach's Modern JavaScript</a:t>
            </a:r>
            <a:endParaRPr lang="en-US" dirty="0"/>
          </a:p>
        </p:txBody>
      </p:sp>
      <p:sp>
        <p:nvSpPr>
          <p:cNvPr id="6" name="Slide Number Placeholder 5">
            <a:extLst>
              <a:ext uri="{FF2B5EF4-FFF2-40B4-BE49-F238E27FC236}">
                <a16:creationId xmlns:a16="http://schemas.microsoft.com/office/drawing/2014/main" id="{50CAAFD1-236C-4003-0A84-EB02602445F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C7, Slide </a:t>
            </a:r>
            <a:fld id="{BF5C1183-B085-4070-A402-C03A3F977D3D}" type="slidenum">
              <a:rPr lang="en-US" smtClean="0">
                <a:solidFill>
                  <a:schemeClr val="bg1"/>
                </a:solidFill>
              </a:rPr>
              <a:pPr>
                <a:defRPr/>
              </a:pPr>
              <a:t>11</a:t>
            </a:fld>
            <a:endParaRPr lang="en-US" dirty="0">
              <a:solidFill>
                <a:schemeClr val="bg1"/>
              </a:solidFill>
            </a:endParaRPr>
          </a:p>
        </p:txBody>
      </p:sp>
    </p:spTree>
    <p:extLst>
      <p:ext uri="{BB962C8B-B14F-4D97-AF65-F5344CB8AC3E}">
        <p14:creationId xmlns:p14="http://schemas.microsoft.com/office/powerpoint/2010/main" val="3012721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7C977-0F67-226A-015D-7BCEC01483BC}"/>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goal of testing</a:t>
            </a:r>
            <a:endParaRPr lang="en-US" dirty="0"/>
          </a:p>
        </p:txBody>
      </p:sp>
      <p:sp>
        <p:nvSpPr>
          <p:cNvPr id="3" name="Text Placeholder 2">
            <a:extLst>
              <a:ext uri="{FF2B5EF4-FFF2-40B4-BE49-F238E27FC236}">
                <a16:creationId xmlns:a16="http://schemas.microsoft.com/office/drawing/2014/main" id="{B1E2E584-E226-183F-DCA4-2500BD4DE775}"/>
              </a:ext>
            </a:extLst>
          </p:cNvPr>
          <p:cNvSpPr>
            <a:spLocks noGrp="1"/>
          </p:cNvSpPr>
          <p:nvPr>
            <p:ph type="body" sz="quarter" idx="13"/>
          </p:nvPr>
        </p:nvSpPr>
        <p:spPr/>
        <p:txBody>
          <a:bodyPr/>
          <a:lstStyle/>
          <a:p>
            <a:pPr marL="342900" marR="274320" lvl="0" indent="-342900">
              <a:spcBef>
                <a:spcPts val="0"/>
              </a:spcBef>
              <a:spcAft>
                <a:spcPts val="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find all errors before the app is put into production.</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goal of debugging</a:t>
            </a:r>
          </a:p>
          <a:p>
            <a:pPr marL="342900" marR="274320" lvl="0" indent="-342900">
              <a:spcBef>
                <a:spcPts val="0"/>
              </a:spcBef>
              <a:spcAft>
                <a:spcPts val="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fix all errors before the app is put into production.</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three types of errors that can occur</a:t>
            </a:r>
          </a:p>
          <a:p>
            <a:pPr marL="342900" marR="274320" lvl="0" indent="-342900">
              <a:spcBef>
                <a:spcPts val="0"/>
              </a:spcBef>
              <a:spcAft>
                <a:spcPts val="600"/>
              </a:spcAft>
              <a:buFont typeface="Symbol" panose="05050102010706020507" pitchFamily="18" charset="2"/>
              <a:buChar char=""/>
            </a:pPr>
            <a:r>
              <a:rPr lang="en-US" sz="2000" i="1" spc="-10" dirty="0">
                <a:effectLst/>
                <a:latin typeface="Times New Roman" panose="02020603050405020304" pitchFamily="18" charset="0"/>
                <a:ea typeface="Times New Roman" panose="02020603050405020304" pitchFamily="18" charset="0"/>
              </a:rPr>
              <a:t>Syntax errors</a:t>
            </a:r>
            <a:r>
              <a:rPr lang="en-US" sz="2000" spc="-10" dirty="0">
                <a:effectLst/>
                <a:latin typeface="Times New Roman" panose="02020603050405020304" pitchFamily="18" charset="0"/>
                <a:ea typeface="Times New Roman" panose="02020603050405020304" pitchFamily="18" charset="0"/>
              </a:rPr>
              <a:t> violate the rules for how JavaScript statements must be written. These errors are caught by the JavaScript engine when the browser loads the JavaScript for a page.</a:t>
            </a:r>
          </a:p>
          <a:p>
            <a:pPr marL="342900" marR="274320" lvl="0" indent="-342900">
              <a:spcBef>
                <a:spcPts val="0"/>
              </a:spcBef>
              <a:spcAft>
                <a:spcPts val="600"/>
              </a:spcAft>
              <a:buFont typeface="Symbol" panose="05050102010706020507" pitchFamily="18" charset="2"/>
              <a:buChar char=""/>
            </a:pPr>
            <a:r>
              <a:rPr lang="en-US" sz="2000" i="1" spc="-10" dirty="0">
                <a:effectLst/>
                <a:latin typeface="Times New Roman" panose="02020603050405020304" pitchFamily="18" charset="0"/>
                <a:ea typeface="Times New Roman" panose="02020603050405020304" pitchFamily="18" charset="0"/>
              </a:rPr>
              <a:t>Runtime errors</a:t>
            </a:r>
            <a:r>
              <a:rPr lang="en-US" sz="2000" spc="-10" dirty="0">
                <a:effectLst/>
                <a:latin typeface="Times New Roman" panose="02020603050405020304" pitchFamily="18" charset="0"/>
                <a:ea typeface="Times New Roman" panose="02020603050405020304" pitchFamily="18" charset="0"/>
              </a:rPr>
              <a:t> occur after a page is loaded and the app is running. When the JavaScript engine encounters a statement that it can’t execute, it throws an error that stops the execution of the app.</a:t>
            </a:r>
          </a:p>
          <a:p>
            <a:pPr marL="342900" marR="274320" lvl="0" indent="-342900">
              <a:spcBef>
                <a:spcPts val="0"/>
              </a:spcBef>
              <a:spcAft>
                <a:spcPts val="600"/>
              </a:spcAft>
              <a:buFont typeface="Symbol" panose="05050102010706020507" pitchFamily="18" charset="2"/>
              <a:buChar char=""/>
            </a:pPr>
            <a:r>
              <a:rPr lang="en-US" sz="2000" i="1" spc="-10" dirty="0">
                <a:effectLst/>
                <a:latin typeface="Times New Roman" panose="02020603050405020304" pitchFamily="18" charset="0"/>
                <a:ea typeface="Times New Roman" panose="02020603050405020304" pitchFamily="18" charset="0"/>
              </a:rPr>
              <a:t>Logic errors</a:t>
            </a:r>
            <a:r>
              <a:rPr lang="en-US" sz="2000" spc="-10" dirty="0">
                <a:effectLst/>
                <a:latin typeface="Times New Roman" panose="02020603050405020304" pitchFamily="18" charset="0"/>
                <a:ea typeface="Times New Roman" panose="02020603050405020304" pitchFamily="18" charset="0"/>
              </a:rPr>
              <a:t> are errors in the logic of your code. They don’t stop the execution of the app, but they produce the wrong results.</a:t>
            </a:r>
          </a:p>
          <a:p>
            <a:endParaRPr lang="en-US" dirty="0"/>
          </a:p>
        </p:txBody>
      </p:sp>
      <p:sp>
        <p:nvSpPr>
          <p:cNvPr id="4" name="Footer Placeholder 3">
            <a:extLst>
              <a:ext uri="{FF2B5EF4-FFF2-40B4-BE49-F238E27FC236}">
                <a16:creationId xmlns:a16="http://schemas.microsoft.com/office/drawing/2014/main" id="{B18D8D16-33E4-9D94-B221-8D8F7B6FC74A}"/>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5" name="Date Placeholder 4">
            <a:extLst>
              <a:ext uri="{FF2B5EF4-FFF2-40B4-BE49-F238E27FC236}">
                <a16:creationId xmlns:a16="http://schemas.microsoft.com/office/drawing/2014/main" id="{FE56BC0A-804E-6627-7CC9-353E59DFBB0D}"/>
              </a:ext>
            </a:extLst>
          </p:cNvPr>
          <p:cNvSpPr>
            <a:spLocks noGrp="1"/>
          </p:cNvSpPr>
          <p:nvPr>
            <p:ph type="dt" sz="half" idx="10"/>
          </p:nvPr>
        </p:nvSpPr>
        <p:spPr/>
        <p:txBody>
          <a:bodyPr/>
          <a:lstStyle/>
          <a:p>
            <a:pPr>
              <a:defRPr/>
            </a:pPr>
            <a:r>
              <a:rPr lang="en-US"/>
              <a:t>Murach's Modern JavaScript</a:t>
            </a:r>
            <a:endParaRPr lang="en-US" dirty="0"/>
          </a:p>
        </p:txBody>
      </p:sp>
      <p:sp>
        <p:nvSpPr>
          <p:cNvPr id="6" name="Slide Number Placeholder 5">
            <a:extLst>
              <a:ext uri="{FF2B5EF4-FFF2-40B4-BE49-F238E27FC236}">
                <a16:creationId xmlns:a16="http://schemas.microsoft.com/office/drawing/2014/main" id="{8CD821B2-D698-B1DB-D6D0-CAF37D7699B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C7, Slide </a:t>
            </a:r>
            <a:fld id="{BF5C1183-B085-4070-A402-C03A3F977D3D}" type="slidenum">
              <a:rPr lang="en-US" smtClean="0">
                <a:solidFill>
                  <a:schemeClr val="bg1"/>
                </a:solidFill>
              </a:rPr>
              <a:pPr>
                <a:defRPr/>
              </a:pPr>
              <a:t>12</a:t>
            </a:fld>
            <a:endParaRPr lang="en-US" dirty="0">
              <a:solidFill>
                <a:schemeClr val="bg1"/>
              </a:solidFill>
            </a:endParaRPr>
          </a:p>
        </p:txBody>
      </p:sp>
    </p:spTree>
    <p:extLst>
      <p:ext uri="{BB962C8B-B14F-4D97-AF65-F5344CB8AC3E}">
        <p14:creationId xmlns:p14="http://schemas.microsoft.com/office/powerpoint/2010/main" val="2992738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1B30-884C-3B9A-0AF6-FF16E6046D1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Common syntax errors</a:t>
            </a:r>
            <a:endParaRPr lang="en-US" dirty="0"/>
          </a:p>
        </p:txBody>
      </p:sp>
      <p:sp>
        <p:nvSpPr>
          <p:cNvPr id="3" name="Text Placeholder 2">
            <a:extLst>
              <a:ext uri="{FF2B5EF4-FFF2-40B4-BE49-F238E27FC236}">
                <a16:creationId xmlns:a16="http://schemas.microsoft.com/office/drawing/2014/main" id="{4CD5871C-EC43-5C3A-E3D2-70F6329D3693}"/>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Misspelled names.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Incorrect case for names.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Omission of required parentheses, quotation marks, or braces.</a:t>
            </a:r>
          </a:p>
          <a:p>
            <a:pPr marL="342900" marR="274320" lvl="0" indent="-342900">
              <a:spcBef>
                <a:spcPts val="0"/>
              </a:spcBef>
              <a:spcAft>
                <a:spcPts val="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Use of the assignment operator (</a:t>
            </a:r>
            <a:r>
              <a:rPr lang="en-US" sz="1600" b="1" spc="-10" dirty="0">
                <a:effectLst/>
                <a:latin typeface="Courier New" panose="02070309020205020404" pitchFamily="49" charset="0"/>
                <a:ea typeface="Times New Roman" panose="02020603050405020304" pitchFamily="18" charset="0"/>
              </a:rPr>
              <a:t>=</a:t>
            </a:r>
            <a:r>
              <a:rPr lang="en-US" sz="2000" spc="-10" dirty="0">
                <a:effectLst/>
                <a:latin typeface="Times New Roman" panose="02020603050405020304" pitchFamily="18" charset="0"/>
                <a:ea typeface="Times New Roman" panose="02020603050405020304" pitchFamily="18" charset="0"/>
              </a:rPr>
              <a:t>) instead of the equality (</a:t>
            </a:r>
            <a:r>
              <a:rPr lang="en-US" sz="1600" b="1" spc="-10" dirty="0">
                <a:effectLst/>
                <a:latin typeface="Courier New" panose="02070309020205020404" pitchFamily="49" charset="0"/>
                <a:ea typeface="Times New Roman" panose="02020603050405020304" pitchFamily="18" charset="0"/>
              </a:rPr>
              <a:t>==</a:t>
            </a:r>
            <a:r>
              <a:rPr lang="en-US" sz="2000" spc="-10" dirty="0">
                <a:effectLst/>
                <a:latin typeface="Times New Roman" panose="02020603050405020304" pitchFamily="18" charset="0"/>
                <a:ea typeface="Times New Roman" panose="02020603050405020304" pitchFamily="18" charset="0"/>
              </a:rPr>
              <a:t>) or strict equality (</a:t>
            </a:r>
            <a:r>
              <a:rPr lang="en-US" sz="1600" b="1" spc="-10" dirty="0">
                <a:effectLst/>
                <a:latin typeface="Courier New" panose="02070309020205020404" pitchFamily="49" charset="0"/>
                <a:ea typeface="Times New Roman" panose="02020603050405020304" pitchFamily="18" charset="0"/>
              </a:rPr>
              <a:t>===</a:t>
            </a:r>
            <a:r>
              <a:rPr lang="en-US" sz="2000" spc="-10" dirty="0">
                <a:effectLst/>
                <a:latin typeface="Times New Roman" panose="02020603050405020304" pitchFamily="18" charset="0"/>
                <a:ea typeface="Times New Roman" panose="02020603050405020304" pitchFamily="18" charset="0"/>
              </a:rPr>
              <a:t>) operator to test for equality.</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problem with HTML references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Incorrect reference to an HTML component.</a:t>
            </a:r>
          </a:p>
          <a:p>
            <a:endParaRPr lang="en-US" dirty="0"/>
          </a:p>
        </p:txBody>
      </p:sp>
      <p:sp>
        <p:nvSpPr>
          <p:cNvPr id="4" name="Footer Placeholder 3">
            <a:extLst>
              <a:ext uri="{FF2B5EF4-FFF2-40B4-BE49-F238E27FC236}">
                <a16:creationId xmlns:a16="http://schemas.microsoft.com/office/drawing/2014/main" id="{5C980C9A-B5D6-E3A8-C6D9-6CDB44B73438}"/>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5" name="Date Placeholder 4">
            <a:extLst>
              <a:ext uri="{FF2B5EF4-FFF2-40B4-BE49-F238E27FC236}">
                <a16:creationId xmlns:a16="http://schemas.microsoft.com/office/drawing/2014/main" id="{57D65A18-532D-41FE-47F4-3D4521C43454}"/>
              </a:ext>
            </a:extLst>
          </p:cNvPr>
          <p:cNvSpPr>
            <a:spLocks noGrp="1"/>
          </p:cNvSpPr>
          <p:nvPr>
            <p:ph type="dt" sz="half" idx="10"/>
          </p:nvPr>
        </p:nvSpPr>
        <p:spPr/>
        <p:txBody>
          <a:bodyPr/>
          <a:lstStyle/>
          <a:p>
            <a:pPr>
              <a:defRPr/>
            </a:pPr>
            <a:r>
              <a:rPr lang="en-US"/>
              <a:t>Murach's Modern JavaScript</a:t>
            </a:r>
            <a:endParaRPr lang="en-US" dirty="0"/>
          </a:p>
        </p:txBody>
      </p:sp>
      <p:sp>
        <p:nvSpPr>
          <p:cNvPr id="6" name="Slide Number Placeholder 5">
            <a:extLst>
              <a:ext uri="{FF2B5EF4-FFF2-40B4-BE49-F238E27FC236}">
                <a16:creationId xmlns:a16="http://schemas.microsoft.com/office/drawing/2014/main" id="{A41D128D-A10F-C1E4-B0C7-82182F544A9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C7, Slide </a:t>
            </a:r>
            <a:fld id="{BF5C1183-B085-4070-A402-C03A3F977D3D}" type="slidenum">
              <a:rPr lang="en-US" smtClean="0">
                <a:solidFill>
                  <a:schemeClr val="bg1"/>
                </a:solidFill>
              </a:rPr>
              <a:pPr>
                <a:defRPr/>
              </a:pPr>
              <a:t>13</a:t>
            </a:fld>
            <a:endParaRPr lang="en-US" dirty="0">
              <a:solidFill>
                <a:schemeClr val="bg1"/>
              </a:solidFill>
            </a:endParaRPr>
          </a:p>
        </p:txBody>
      </p:sp>
    </p:spTree>
    <p:extLst>
      <p:ext uri="{BB962C8B-B14F-4D97-AF65-F5344CB8AC3E}">
        <p14:creationId xmlns:p14="http://schemas.microsoft.com/office/powerpoint/2010/main" val="4246651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F5C59-CB6F-F870-79F4-FE9DE34436E7}"/>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Problems with data types</a:t>
            </a:r>
            <a:endParaRPr lang="en-US" dirty="0"/>
          </a:p>
        </p:txBody>
      </p:sp>
      <p:sp>
        <p:nvSpPr>
          <p:cNvPr id="3" name="Text Placeholder 2">
            <a:extLst>
              <a:ext uri="{FF2B5EF4-FFF2-40B4-BE49-F238E27FC236}">
                <a16:creationId xmlns:a16="http://schemas.microsoft.com/office/drawing/2014/main" id="{97B4B961-AF1C-3ADA-930B-EEC9DCC1D5C0}"/>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Not making sure that a user entry is the right data type before processing it.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Not converting a user entry to a numeric value before using it in arithmetic operations.</a:t>
            </a:r>
          </a:p>
          <a:p>
            <a:endParaRPr lang="en-US" dirty="0"/>
          </a:p>
        </p:txBody>
      </p:sp>
      <p:sp>
        <p:nvSpPr>
          <p:cNvPr id="4" name="Footer Placeholder 3">
            <a:extLst>
              <a:ext uri="{FF2B5EF4-FFF2-40B4-BE49-F238E27FC236}">
                <a16:creationId xmlns:a16="http://schemas.microsoft.com/office/drawing/2014/main" id="{7C6A7028-15DF-3E54-1A3B-87E1BC850258}"/>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5" name="Date Placeholder 4">
            <a:extLst>
              <a:ext uri="{FF2B5EF4-FFF2-40B4-BE49-F238E27FC236}">
                <a16:creationId xmlns:a16="http://schemas.microsoft.com/office/drawing/2014/main" id="{E09F54DB-E172-B8AB-648C-D0EDA9C5768A}"/>
              </a:ext>
            </a:extLst>
          </p:cNvPr>
          <p:cNvSpPr>
            <a:spLocks noGrp="1"/>
          </p:cNvSpPr>
          <p:nvPr>
            <p:ph type="dt" sz="half" idx="10"/>
          </p:nvPr>
        </p:nvSpPr>
        <p:spPr/>
        <p:txBody>
          <a:bodyPr/>
          <a:lstStyle/>
          <a:p>
            <a:pPr>
              <a:defRPr/>
            </a:pPr>
            <a:r>
              <a:rPr lang="en-US"/>
              <a:t>Murach's Modern JavaScript</a:t>
            </a:r>
            <a:endParaRPr lang="en-US" dirty="0"/>
          </a:p>
        </p:txBody>
      </p:sp>
      <p:sp>
        <p:nvSpPr>
          <p:cNvPr id="6" name="Slide Number Placeholder 5">
            <a:extLst>
              <a:ext uri="{FF2B5EF4-FFF2-40B4-BE49-F238E27FC236}">
                <a16:creationId xmlns:a16="http://schemas.microsoft.com/office/drawing/2014/main" id="{000E6C09-FE07-63D9-8EB2-D00CDA3F4BE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C7, Slide </a:t>
            </a:r>
            <a:fld id="{BF5C1183-B085-4070-A402-C03A3F977D3D}" type="slidenum">
              <a:rPr lang="en-US" smtClean="0">
                <a:solidFill>
                  <a:schemeClr val="bg1"/>
                </a:solidFill>
              </a:rPr>
              <a:pPr>
                <a:defRPr/>
              </a:pPr>
              <a:t>14</a:t>
            </a:fld>
            <a:endParaRPr lang="en-US" dirty="0">
              <a:solidFill>
                <a:schemeClr val="bg1"/>
              </a:solidFill>
            </a:endParaRPr>
          </a:p>
        </p:txBody>
      </p:sp>
    </p:spTree>
    <p:extLst>
      <p:ext uri="{BB962C8B-B14F-4D97-AF65-F5344CB8AC3E}">
        <p14:creationId xmlns:p14="http://schemas.microsoft.com/office/powerpoint/2010/main" val="1301747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07642-8B6F-B6D8-39AE-40F891F6C819}"/>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problem you can avoid by using strict mode</a:t>
            </a:r>
            <a:endParaRPr lang="en-US" dirty="0"/>
          </a:p>
        </p:txBody>
      </p:sp>
      <p:sp>
        <p:nvSpPr>
          <p:cNvPr id="3" name="Text Placeholder 2">
            <a:extLst>
              <a:ext uri="{FF2B5EF4-FFF2-40B4-BE49-F238E27FC236}">
                <a16:creationId xmlns:a16="http://schemas.microsoft.com/office/drawing/2014/main" id="{F81790F0-60A2-AF4F-8D42-4E6389617A73}"/>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effectLst/>
                <a:latin typeface="Times New Roman" panose="02020603050405020304" pitchFamily="18" charset="0"/>
                <a:ea typeface="Times New Roman" panose="02020603050405020304" pitchFamily="18" charset="0"/>
              </a:rPr>
              <a:t>If you don’t use strict mode and you assign a value to a variable that hasn’t been declared, the JavaScript engine treats it as a global variable, as in this example: </a:t>
            </a: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function </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calculateTax</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(subtotal, </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taxRate</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let </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salesTax</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               // </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salesTax</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is local</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subtotal * </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taxRate</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salestax</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                   // </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salestax</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is global</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Number(</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salesTax.toFixed</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return </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salesTax</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salesTax</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isn't rounded</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but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salestax</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is</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4" name="Footer Placeholder 3">
            <a:extLst>
              <a:ext uri="{FF2B5EF4-FFF2-40B4-BE49-F238E27FC236}">
                <a16:creationId xmlns:a16="http://schemas.microsoft.com/office/drawing/2014/main" id="{887E20B7-0A55-4A8A-1542-D9A9C9749007}"/>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5" name="Date Placeholder 4">
            <a:extLst>
              <a:ext uri="{FF2B5EF4-FFF2-40B4-BE49-F238E27FC236}">
                <a16:creationId xmlns:a16="http://schemas.microsoft.com/office/drawing/2014/main" id="{68051EFD-A6A3-82FF-7E54-5B68909758D2}"/>
              </a:ext>
            </a:extLst>
          </p:cNvPr>
          <p:cNvSpPr>
            <a:spLocks noGrp="1"/>
          </p:cNvSpPr>
          <p:nvPr>
            <p:ph type="dt" sz="half" idx="10"/>
          </p:nvPr>
        </p:nvSpPr>
        <p:spPr/>
        <p:txBody>
          <a:bodyPr/>
          <a:lstStyle/>
          <a:p>
            <a:pPr>
              <a:defRPr/>
            </a:pPr>
            <a:r>
              <a:rPr lang="en-US"/>
              <a:t>Murach's Modern JavaScript</a:t>
            </a:r>
            <a:endParaRPr lang="en-US" dirty="0"/>
          </a:p>
        </p:txBody>
      </p:sp>
      <p:sp>
        <p:nvSpPr>
          <p:cNvPr id="6" name="Slide Number Placeholder 5">
            <a:extLst>
              <a:ext uri="{FF2B5EF4-FFF2-40B4-BE49-F238E27FC236}">
                <a16:creationId xmlns:a16="http://schemas.microsoft.com/office/drawing/2014/main" id="{4E07F32B-BB1B-2B42-402B-D2BB88B9DF6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C7, Slide </a:t>
            </a:r>
            <a:fld id="{BF5C1183-B085-4070-A402-C03A3F977D3D}" type="slidenum">
              <a:rPr lang="en-US" smtClean="0">
                <a:solidFill>
                  <a:schemeClr val="bg1"/>
                </a:solidFill>
              </a:rPr>
              <a:pPr>
                <a:defRPr/>
              </a:pPr>
              <a:t>15</a:t>
            </a:fld>
            <a:endParaRPr lang="en-US" dirty="0">
              <a:solidFill>
                <a:schemeClr val="bg1"/>
              </a:solidFill>
            </a:endParaRPr>
          </a:p>
        </p:txBody>
      </p:sp>
    </p:spTree>
    <p:extLst>
      <p:ext uri="{BB962C8B-B14F-4D97-AF65-F5344CB8AC3E}">
        <p14:creationId xmlns:p14="http://schemas.microsoft.com/office/powerpoint/2010/main" val="3177006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72D3F-04BA-0409-6791-DF0F16F0D4C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Future Value app with valid data</a:t>
            </a:r>
            <a:endParaRPr lang="en-US" dirty="0"/>
          </a:p>
        </p:txBody>
      </p:sp>
      <p:pic>
        <p:nvPicPr>
          <p:cNvPr id="7" name="Content Placeholder 6" descr="Title describes slide">
            <a:extLst>
              <a:ext uri="{FF2B5EF4-FFF2-40B4-BE49-F238E27FC236}">
                <a16:creationId xmlns:a16="http://schemas.microsoft.com/office/drawing/2014/main" id="{383EC254-647D-E988-BC54-537E91BCE0E1}"/>
              </a:ext>
            </a:extLst>
          </p:cNvPr>
          <p:cNvPicPr>
            <a:picLocks noGrp="1" noChangeAspect="1"/>
          </p:cNvPicPr>
          <p:nvPr>
            <p:ph sz="quarter" idx="13"/>
          </p:nvPr>
        </p:nvPicPr>
        <p:blipFill>
          <a:blip r:embed="rId2"/>
          <a:stretch>
            <a:fillRect/>
          </a:stretch>
        </p:blipFill>
        <p:spPr>
          <a:xfrm>
            <a:off x="838199" y="1127880"/>
            <a:ext cx="7405225" cy="2986920"/>
          </a:xfrm>
          <a:prstGeom prst="rect">
            <a:avLst/>
          </a:prstGeom>
        </p:spPr>
      </p:pic>
      <p:sp>
        <p:nvSpPr>
          <p:cNvPr id="4" name="Footer Placeholder 3">
            <a:extLst>
              <a:ext uri="{FF2B5EF4-FFF2-40B4-BE49-F238E27FC236}">
                <a16:creationId xmlns:a16="http://schemas.microsoft.com/office/drawing/2014/main" id="{E37922A7-E3E6-38E8-9A03-7951C88BA796}"/>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5" name="Date Placeholder 4">
            <a:extLst>
              <a:ext uri="{FF2B5EF4-FFF2-40B4-BE49-F238E27FC236}">
                <a16:creationId xmlns:a16="http://schemas.microsoft.com/office/drawing/2014/main" id="{E42DDCED-8534-91B7-16DA-65F3979D5564}"/>
              </a:ext>
            </a:extLst>
          </p:cNvPr>
          <p:cNvSpPr>
            <a:spLocks noGrp="1"/>
          </p:cNvSpPr>
          <p:nvPr>
            <p:ph type="dt" sz="half" idx="10"/>
          </p:nvPr>
        </p:nvSpPr>
        <p:spPr/>
        <p:txBody>
          <a:bodyPr/>
          <a:lstStyle/>
          <a:p>
            <a:pPr>
              <a:defRPr/>
            </a:pPr>
            <a:r>
              <a:rPr lang="en-US"/>
              <a:t>Murach's Modern JavaScript</a:t>
            </a:r>
            <a:endParaRPr lang="en-US" dirty="0"/>
          </a:p>
        </p:txBody>
      </p:sp>
      <p:sp>
        <p:nvSpPr>
          <p:cNvPr id="6" name="Slide Number Placeholder 5">
            <a:extLst>
              <a:ext uri="{FF2B5EF4-FFF2-40B4-BE49-F238E27FC236}">
                <a16:creationId xmlns:a16="http://schemas.microsoft.com/office/drawing/2014/main" id="{C3569B56-65F6-A8E0-FC09-7A53B11A349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C7, Slide </a:t>
            </a:r>
            <a:fld id="{BF5C1183-B085-4070-A402-C03A3F977D3D}" type="slidenum">
              <a:rPr lang="en-US" smtClean="0">
                <a:solidFill>
                  <a:schemeClr val="bg1"/>
                </a:solidFill>
              </a:rPr>
              <a:pPr>
                <a:defRPr/>
              </a:pPr>
              <a:t>16</a:t>
            </a:fld>
            <a:endParaRPr lang="en-US" dirty="0">
              <a:solidFill>
                <a:schemeClr val="bg1"/>
              </a:solidFill>
            </a:endParaRPr>
          </a:p>
        </p:txBody>
      </p:sp>
    </p:spTree>
    <p:extLst>
      <p:ext uri="{BB962C8B-B14F-4D97-AF65-F5344CB8AC3E}">
        <p14:creationId xmlns:p14="http://schemas.microsoft.com/office/powerpoint/2010/main" val="3577676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CA427-EA2E-5D8F-6735-2EB4E4728975}"/>
              </a:ext>
            </a:extLst>
          </p:cNvPr>
          <p:cNvSpPr>
            <a:spLocks noGrp="1"/>
          </p:cNvSpPr>
          <p:nvPr>
            <p:ph type="title"/>
          </p:nvPr>
        </p:nvSpPr>
        <p:spPr/>
        <p:txBody>
          <a:bodyPr/>
          <a:lstStyle/>
          <a:p>
            <a:r>
              <a:rPr kumimoji="0" lang="en-US" sz="2400" b="1" i="0" u="none" strike="noStrike" kern="0" cap="none" spc="0" normalizeH="0" baseline="0" noProof="0" dirty="0">
                <a:ln>
                  <a:noFill/>
                </a:ln>
                <a:solidFill>
                  <a:srgbClr val="000099"/>
                </a:solidFill>
                <a:effectLst/>
                <a:uLnTx/>
                <a:uFillTx/>
                <a:latin typeface="Arial" panose="020B0604020202020204" pitchFamily="34" charset="0"/>
                <a:ea typeface="Times New Roman" panose="02020603050405020304" pitchFamily="18" charset="0"/>
                <a:cs typeface="Arial" panose="020B0604020202020204" pitchFamily="34" charset="0"/>
              </a:rPr>
              <a:t>The Future Value app with invalid data</a:t>
            </a:r>
            <a:endParaRPr lang="en-US" dirty="0"/>
          </a:p>
        </p:txBody>
      </p:sp>
      <p:pic>
        <p:nvPicPr>
          <p:cNvPr id="7" name="Content Placeholder 6" descr="Title describes slide">
            <a:extLst>
              <a:ext uri="{FF2B5EF4-FFF2-40B4-BE49-F238E27FC236}">
                <a16:creationId xmlns:a16="http://schemas.microsoft.com/office/drawing/2014/main" id="{A163F075-5438-7396-38D5-C32AF65FDB06}"/>
              </a:ext>
            </a:extLst>
          </p:cNvPr>
          <p:cNvPicPr>
            <a:picLocks noGrp="1" noChangeAspect="1"/>
          </p:cNvPicPr>
          <p:nvPr>
            <p:ph sz="quarter" idx="13"/>
          </p:nvPr>
        </p:nvPicPr>
        <p:blipFill>
          <a:blip r:embed="rId2"/>
          <a:stretch>
            <a:fillRect/>
          </a:stretch>
        </p:blipFill>
        <p:spPr>
          <a:xfrm>
            <a:off x="902043" y="1066800"/>
            <a:ext cx="7381256" cy="4419600"/>
          </a:xfrm>
          <a:prstGeom prst="rect">
            <a:avLst/>
          </a:prstGeom>
        </p:spPr>
      </p:pic>
      <p:sp>
        <p:nvSpPr>
          <p:cNvPr id="4" name="Footer Placeholder 3">
            <a:extLst>
              <a:ext uri="{FF2B5EF4-FFF2-40B4-BE49-F238E27FC236}">
                <a16:creationId xmlns:a16="http://schemas.microsoft.com/office/drawing/2014/main" id="{47D63834-6AD2-250E-D55F-1AB91CC43B1A}"/>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5" name="Date Placeholder 4">
            <a:extLst>
              <a:ext uri="{FF2B5EF4-FFF2-40B4-BE49-F238E27FC236}">
                <a16:creationId xmlns:a16="http://schemas.microsoft.com/office/drawing/2014/main" id="{21F724D5-32B8-EDA0-E8A3-3060410BA6E0}"/>
              </a:ext>
            </a:extLst>
          </p:cNvPr>
          <p:cNvSpPr>
            <a:spLocks noGrp="1"/>
          </p:cNvSpPr>
          <p:nvPr>
            <p:ph type="dt" sz="half" idx="10"/>
          </p:nvPr>
        </p:nvSpPr>
        <p:spPr/>
        <p:txBody>
          <a:bodyPr/>
          <a:lstStyle/>
          <a:p>
            <a:pPr>
              <a:defRPr/>
            </a:pPr>
            <a:r>
              <a:rPr lang="en-US"/>
              <a:t>Murach's Modern JavaScript</a:t>
            </a:r>
            <a:endParaRPr lang="en-US" dirty="0"/>
          </a:p>
        </p:txBody>
      </p:sp>
      <p:sp>
        <p:nvSpPr>
          <p:cNvPr id="6" name="Slide Number Placeholder 5">
            <a:extLst>
              <a:ext uri="{FF2B5EF4-FFF2-40B4-BE49-F238E27FC236}">
                <a16:creationId xmlns:a16="http://schemas.microsoft.com/office/drawing/2014/main" id="{D25D1163-562D-32BE-2C63-238E82BC9CB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C7, Slide </a:t>
            </a:r>
            <a:fld id="{BF5C1183-B085-4070-A402-C03A3F977D3D}" type="slidenum">
              <a:rPr lang="en-US" smtClean="0">
                <a:solidFill>
                  <a:schemeClr val="bg1"/>
                </a:solidFill>
              </a:rPr>
              <a:pPr>
                <a:defRPr/>
              </a:pPr>
              <a:t>17</a:t>
            </a:fld>
            <a:endParaRPr lang="en-US" dirty="0">
              <a:solidFill>
                <a:schemeClr val="bg1"/>
              </a:solidFill>
            </a:endParaRPr>
          </a:p>
        </p:txBody>
      </p:sp>
    </p:spTree>
    <p:extLst>
      <p:ext uri="{BB962C8B-B14F-4D97-AF65-F5344CB8AC3E}">
        <p14:creationId xmlns:p14="http://schemas.microsoft.com/office/powerpoint/2010/main" val="2683304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93F85-EE12-2031-D7F7-E56D7C19CD2F}"/>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two test phases</a:t>
            </a:r>
            <a:endParaRPr lang="en-US" dirty="0"/>
          </a:p>
        </p:txBody>
      </p:sp>
      <p:sp>
        <p:nvSpPr>
          <p:cNvPr id="3" name="Text Placeholder 2">
            <a:extLst>
              <a:ext uri="{FF2B5EF4-FFF2-40B4-BE49-F238E27FC236}">
                <a16:creationId xmlns:a16="http://schemas.microsoft.com/office/drawing/2014/main" id="{DFE7296C-31A6-7BAC-EF3C-E05E280775C4}"/>
              </a:ext>
            </a:extLst>
          </p:cNvPr>
          <p:cNvSpPr>
            <a:spLocks noGrp="1"/>
          </p:cNvSpPr>
          <p:nvPr>
            <p:ph type="body" sz="quarter" idx="13"/>
          </p:nvPr>
        </p:nvSpPr>
        <p:spPr>
          <a:xfrm>
            <a:off x="838200" y="990600"/>
            <a:ext cx="7467600" cy="4876800"/>
          </a:xfrm>
        </p:spPr>
        <p:txBody>
          <a:bodyPr/>
          <a:lstStyle/>
          <a:p>
            <a:pPr marL="342900" marR="347345" lvl="0" indent="-342900">
              <a:spcBef>
                <a:spcPts val="0"/>
              </a:spcBef>
              <a:spcAft>
                <a:spcPts val="600"/>
              </a:spcAft>
              <a:buFont typeface="+mj-lt"/>
              <a:buAutoNum type="arabicPeriod"/>
              <a:tabLst>
                <a:tab pos="228600" algn="l"/>
                <a:tab pos="347345" algn="l"/>
                <a:tab pos="457200" algn="l"/>
              </a:tabLst>
            </a:pPr>
            <a:r>
              <a:rPr lang="en-US" sz="2000" dirty="0">
                <a:effectLst/>
                <a:latin typeface="Times New Roman" panose="02020603050405020304" pitchFamily="18" charset="0"/>
                <a:ea typeface="Times New Roman" panose="02020603050405020304" pitchFamily="18" charset="0"/>
              </a:rPr>
              <a:t>Test the app with valid input to make sure the results are correct.</a:t>
            </a:r>
          </a:p>
          <a:p>
            <a:pPr marL="342900" marR="347345" lvl="0" indent="-342900">
              <a:spcBef>
                <a:spcPts val="0"/>
              </a:spcBef>
              <a:spcAft>
                <a:spcPts val="0"/>
              </a:spcAft>
              <a:buFont typeface="+mj-lt"/>
              <a:buAutoNum type="arabicPeriod"/>
              <a:tabLst>
                <a:tab pos="228600" algn="l"/>
                <a:tab pos="347345" algn="l"/>
                <a:tab pos="457200" algn="l"/>
              </a:tabLst>
            </a:pPr>
            <a:r>
              <a:rPr lang="en-US" sz="2000" dirty="0">
                <a:effectLst/>
                <a:latin typeface="Times New Roman" panose="02020603050405020304" pitchFamily="18" charset="0"/>
                <a:ea typeface="Times New Roman" panose="02020603050405020304" pitchFamily="18" charset="0"/>
              </a:rPr>
              <a:t>Test the app with invalid input and unexpected user actions.</a:t>
            </a:r>
          </a:p>
          <a:p>
            <a:pPr marL="0" marR="0">
              <a:spcBef>
                <a:spcPts val="12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make a test plan</a:t>
            </a:r>
          </a:p>
          <a:p>
            <a:pPr marL="342900" marR="0" lvl="0" indent="-342900">
              <a:spcBef>
                <a:spcPts val="0"/>
              </a:spcBef>
              <a:spcAft>
                <a:spcPts val="600"/>
              </a:spcAft>
              <a:buFont typeface="+mj-lt"/>
              <a:buAutoNum type="arabicPeriod"/>
              <a:tabLst>
                <a:tab pos="228600" algn="l"/>
                <a:tab pos="347345" algn="l"/>
                <a:tab pos="457200" algn="l"/>
              </a:tabLst>
            </a:pPr>
            <a:r>
              <a:rPr lang="en-US" sz="2000" dirty="0">
                <a:effectLst/>
                <a:latin typeface="Times New Roman" panose="02020603050405020304" pitchFamily="18" charset="0"/>
                <a:ea typeface="Times New Roman" panose="02020603050405020304" pitchFamily="18" charset="0"/>
              </a:rPr>
              <a:t>List the valid entries that you’re going to make and the correct results for each set of entries. Then, make sure that the results are correct when you test with these entries.</a:t>
            </a:r>
          </a:p>
          <a:p>
            <a:pPr marL="342900" marR="0" lvl="0" indent="-342900">
              <a:spcBef>
                <a:spcPts val="0"/>
              </a:spcBef>
              <a:spcAft>
                <a:spcPts val="0"/>
              </a:spcAft>
              <a:buFont typeface="+mj-lt"/>
              <a:buAutoNum type="arabicPeriod"/>
              <a:tabLst>
                <a:tab pos="228600" algn="l"/>
                <a:tab pos="347345" algn="l"/>
                <a:tab pos="457200" algn="l"/>
              </a:tabLst>
            </a:pPr>
            <a:r>
              <a:rPr lang="en-US" sz="2000" dirty="0">
                <a:effectLst/>
                <a:latin typeface="Times New Roman" panose="02020603050405020304" pitchFamily="18" charset="0"/>
                <a:ea typeface="Times New Roman" panose="02020603050405020304" pitchFamily="18" charset="0"/>
              </a:rPr>
              <a:t>List the invalid entries that you’re going to make. These should include entries that test the limits of the allowable values. Then, make sure your app handles these entries appropriately.</a:t>
            </a:r>
          </a:p>
          <a:p>
            <a:pPr marL="0" marR="0">
              <a:spcBef>
                <a:spcPts val="12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Two common testing problems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Not testing a wide enough range of entries.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Not knowing what the results of each set of entries should be and assuming that the results are correct.</a:t>
            </a:r>
          </a:p>
          <a:p>
            <a:endParaRPr lang="en-US" dirty="0"/>
          </a:p>
        </p:txBody>
      </p:sp>
      <p:sp>
        <p:nvSpPr>
          <p:cNvPr id="4" name="Footer Placeholder 3">
            <a:extLst>
              <a:ext uri="{FF2B5EF4-FFF2-40B4-BE49-F238E27FC236}">
                <a16:creationId xmlns:a16="http://schemas.microsoft.com/office/drawing/2014/main" id="{6DD4769B-6B77-9809-5056-8D30BDC470CD}"/>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5" name="Date Placeholder 4">
            <a:extLst>
              <a:ext uri="{FF2B5EF4-FFF2-40B4-BE49-F238E27FC236}">
                <a16:creationId xmlns:a16="http://schemas.microsoft.com/office/drawing/2014/main" id="{FE2D435E-C045-FF43-DEF4-91FDA1F88294}"/>
              </a:ext>
            </a:extLst>
          </p:cNvPr>
          <p:cNvSpPr>
            <a:spLocks noGrp="1"/>
          </p:cNvSpPr>
          <p:nvPr>
            <p:ph type="dt" sz="half" idx="10"/>
          </p:nvPr>
        </p:nvSpPr>
        <p:spPr/>
        <p:txBody>
          <a:bodyPr/>
          <a:lstStyle/>
          <a:p>
            <a:pPr>
              <a:defRPr/>
            </a:pPr>
            <a:r>
              <a:rPr lang="en-US"/>
              <a:t>Murach's Modern JavaScript</a:t>
            </a:r>
            <a:endParaRPr lang="en-US" dirty="0"/>
          </a:p>
        </p:txBody>
      </p:sp>
      <p:sp>
        <p:nvSpPr>
          <p:cNvPr id="6" name="Slide Number Placeholder 5">
            <a:extLst>
              <a:ext uri="{FF2B5EF4-FFF2-40B4-BE49-F238E27FC236}">
                <a16:creationId xmlns:a16="http://schemas.microsoft.com/office/drawing/2014/main" id="{FCA50BDD-1BDB-A407-B282-97B021A01F5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C7, Slide </a:t>
            </a:r>
            <a:fld id="{BF5C1183-B085-4070-A402-C03A3F977D3D}" type="slidenum">
              <a:rPr lang="en-US" smtClean="0">
                <a:solidFill>
                  <a:schemeClr val="bg1"/>
                </a:solidFill>
              </a:rPr>
              <a:pPr>
                <a:defRPr/>
              </a:pPr>
              <a:t>18</a:t>
            </a:fld>
            <a:endParaRPr lang="en-US" dirty="0">
              <a:solidFill>
                <a:schemeClr val="bg1"/>
              </a:solidFill>
            </a:endParaRPr>
          </a:p>
        </p:txBody>
      </p:sp>
    </p:spTree>
    <p:extLst>
      <p:ext uri="{BB962C8B-B14F-4D97-AF65-F5344CB8AC3E}">
        <p14:creationId xmlns:p14="http://schemas.microsoft.com/office/powerpoint/2010/main" val="1123386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F1723-14F3-F7D4-DB9E-0D75A18AFE8C}"/>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Chrome Console panel with an error</a:t>
            </a:r>
            <a:endParaRPr lang="en-US" dirty="0"/>
          </a:p>
        </p:txBody>
      </p:sp>
      <p:pic>
        <p:nvPicPr>
          <p:cNvPr id="7" name="Content Placeholder 6" descr="Title describes slide">
            <a:extLst>
              <a:ext uri="{FF2B5EF4-FFF2-40B4-BE49-F238E27FC236}">
                <a16:creationId xmlns:a16="http://schemas.microsoft.com/office/drawing/2014/main" id="{D559E740-5287-A7BB-2F1E-BCFEFECCD5C8}"/>
              </a:ext>
            </a:extLst>
          </p:cNvPr>
          <p:cNvPicPr>
            <a:picLocks noGrp="1" noChangeAspect="1"/>
          </p:cNvPicPr>
          <p:nvPr>
            <p:ph sz="quarter" idx="13"/>
          </p:nvPr>
        </p:nvPicPr>
        <p:blipFill>
          <a:blip r:embed="rId2"/>
          <a:stretch>
            <a:fillRect/>
          </a:stretch>
        </p:blipFill>
        <p:spPr>
          <a:xfrm>
            <a:off x="914399" y="1066800"/>
            <a:ext cx="7356975" cy="4419600"/>
          </a:xfrm>
          <a:prstGeom prst="rect">
            <a:avLst/>
          </a:prstGeom>
        </p:spPr>
      </p:pic>
      <p:sp>
        <p:nvSpPr>
          <p:cNvPr id="4" name="Footer Placeholder 3">
            <a:extLst>
              <a:ext uri="{FF2B5EF4-FFF2-40B4-BE49-F238E27FC236}">
                <a16:creationId xmlns:a16="http://schemas.microsoft.com/office/drawing/2014/main" id="{5CD80F3E-44F0-4815-8BCE-D8982CB405DF}"/>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5" name="Date Placeholder 4">
            <a:extLst>
              <a:ext uri="{FF2B5EF4-FFF2-40B4-BE49-F238E27FC236}">
                <a16:creationId xmlns:a16="http://schemas.microsoft.com/office/drawing/2014/main" id="{3588100D-51A5-3E2D-C0C2-072B6B09C854}"/>
              </a:ext>
            </a:extLst>
          </p:cNvPr>
          <p:cNvSpPr>
            <a:spLocks noGrp="1"/>
          </p:cNvSpPr>
          <p:nvPr>
            <p:ph type="dt" sz="half" idx="10"/>
          </p:nvPr>
        </p:nvSpPr>
        <p:spPr/>
        <p:txBody>
          <a:bodyPr/>
          <a:lstStyle/>
          <a:p>
            <a:pPr>
              <a:defRPr/>
            </a:pPr>
            <a:r>
              <a:rPr lang="en-US"/>
              <a:t>Murach's Modern JavaScript</a:t>
            </a:r>
            <a:endParaRPr lang="en-US" dirty="0"/>
          </a:p>
        </p:txBody>
      </p:sp>
      <p:sp>
        <p:nvSpPr>
          <p:cNvPr id="6" name="Slide Number Placeholder 5">
            <a:extLst>
              <a:ext uri="{FF2B5EF4-FFF2-40B4-BE49-F238E27FC236}">
                <a16:creationId xmlns:a16="http://schemas.microsoft.com/office/drawing/2014/main" id="{34EDA845-2A95-6612-187C-1CE2F30F444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C7, Slide </a:t>
            </a:r>
            <a:fld id="{BF5C1183-B085-4070-A402-C03A3F977D3D}" type="slidenum">
              <a:rPr lang="en-US" smtClean="0">
                <a:solidFill>
                  <a:schemeClr val="bg1"/>
                </a:solidFill>
              </a:rPr>
              <a:pPr>
                <a:defRPr/>
              </a:pPr>
              <a:t>19</a:t>
            </a:fld>
            <a:endParaRPr lang="en-US" dirty="0">
              <a:solidFill>
                <a:schemeClr val="bg1"/>
              </a:solidFill>
            </a:endParaRPr>
          </a:p>
        </p:txBody>
      </p:sp>
    </p:spTree>
    <p:extLst>
      <p:ext uri="{BB962C8B-B14F-4D97-AF65-F5344CB8AC3E}">
        <p14:creationId xmlns:p14="http://schemas.microsoft.com/office/powerpoint/2010/main" val="2962014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78583-5C0B-1E04-7B9F-0F3CD50D8B32}"/>
              </a:ext>
            </a:extLst>
          </p:cNvPr>
          <p:cNvSpPr>
            <a:spLocks noGrp="1"/>
          </p:cNvSpPr>
          <p:nvPr>
            <p:ph type="title"/>
          </p:nvPr>
        </p:nvSpPr>
        <p:spPr/>
        <p:txBody>
          <a:bodyPr/>
          <a:lstStyle/>
          <a:p>
            <a:r>
              <a:rPr lang="en-US" dirty="0"/>
              <a:t>Objectives</a:t>
            </a:r>
          </a:p>
        </p:txBody>
      </p:sp>
      <p:sp>
        <p:nvSpPr>
          <p:cNvPr id="3" name="Text Placeholder 2">
            <a:extLst>
              <a:ext uri="{FF2B5EF4-FFF2-40B4-BE49-F238E27FC236}">
                <a16:creationId xmlns:a16="http://schemas.microsoft.com/office/drawing/2014/main" id="{2FBD474C-22F0-B085-844C-F0675EB0AE85}"/>
              </a:ext>
            </a:extLst>
          </p:cNvPr>
          <p:cNvSpPr>
            <a:spLocks noGrp="1"/>
          </p:cNvSpPr>
          <p:nvPr>
            <p:ph type="body" sz="quarter" idx="13"/>
          </p:nvPr>
        </p:nvSpPr>
        <p:spPr/>
        <p:txBody>
          <a:bodyPr/>
          <a:lstStyle/>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Applied</a:t>
            </a:r>
          </a:p>
          <a:p>
            <a:pPr marL="342900" marR="0" lvl="0" indent="-342900">
              <a:spcBef>
                <a:spcPts val="0"/>
              </a:spcBef>
              <a:spcAft>
                <a:spcPts val="600"/>
              </a:spcAft>
              <a:buFont typeface="+mj-lt"/>
              <a:buAutoNum type="arabicPeriod"/>
              <a:tabLst>
                <a:tab pos="228600" algn="l"/>
                <a:tab pos="457200" algn="l"/>
              </a:tabLst>
            </a:pPr>
            <a:r>
              <a:rPr lang="en-US" sz="1800" dirty="0">
                <a:effectLst/>
                <a:latin typeface="Times New Roman" panose="02020603050405020304" pitchFamily="18" charset="0"/>
                <a:ea typeface="Times New Roman" panose="02020603050405020304" pitchFamily="18" charset="0"/>
              </a:rPr>
              <a:t>Develop a test plan for an app.</a:t>
            </a:r>
          </a:p>
          <a:p>
            <a:pPr marL="342900" marR="0" lvl="0" indent="-342900">
              <a:spcBef>
                <a:spcPts val="0"/>
              </a:spcBef>
              <a:spcAft>
                <a:spcPts val="600"/>
              </a:spcAft>
              <a:buFont typeface="+mj-lt"/>
              <a:buAutoNum type="arabicPeriod"/>
              <a:tabLst>
                <a:tab pos="228600" algn="l"/>
                <a:tab pos="457200" algn="l"/>
              </a:tabLst>
            </a:pPr>
            <a:r>
              <a:rPr lang="en-US" sz="1800" dirty="0">
                <a:effectLst/>
                <a:latin typeface="Times New Roman" panose="02020603050405020304" pitchFamily="18" charset="0"/>
                <a:ea typeface="Times New Roman" panose="02020603050405020304" pitchFamily="18" charset="0"/>
              </a:rPr>
              <a:t>Use Chrome’s developer tools to debug an app by setting breakpoints, viewing the current data values, and stepping through the execution of statements.</a:t>
            </a:r>
          </a:p>
          <a:p>
            <a:pPr marL="342900" marR="0" lvl="0" indent="-342900">
              <a:spcBef>
                <a:spcPts val="0"/>
              </a:spcBef>
              <a:spcAft>
                <a:spcPts val="600"/>
              </a:spcAft>
              <a:buFont typeface="+mj-lt"/>
              <a:buAutoNum type="arabicPeriod"/>
              <a:tabLst>
                <a:tab pos="228600" algn="l"/>
                <a:tab pos="457200" algn="l"/>
              </a:tabLst>
            </a:pPr>
            <a:r>
              <a:rPr lang="en-US" sz="1800" dirty="0">
                <a:effectLst/>
                <a:latin typeface="Times New Roman" panose="02020603050405020304" pitchFamily="18" charset="0"/>
                <a:ea typeface="Times New Roman" panose="02020603050405020304" pitchFamily="18" charset="0"/>
              </a:rPr>
              <a:t>Trace the execution of an app by using methods of the console object.</a:t>
            </a:r>
          </a:p>
          <a:p>
            <a:pPr marL="342900" marR="0" lvl="0" indent="-342900">
              <a:spcBef>
                <a:spcPts val="0"/>
              </a:spcBef>
              <a:spcAft>
                <a:spcPts val="600"/>
              </a:spcAft>
              <a:buFont typeface="+mj-lt"/>
              <a:buAutoNum type="arabicPeriod"/>
              <a:tabLst>
                <a:tab pos="228600" algn="l"/>
                <a:tab pos="457200" algn="l"/>
              </a:tabLst>
            </a:pPr>
            <a:r>
              <a:rPr lang="en-US" sz="1800" dirty="0">
                <a:effectLst/>
                <a:latin typeface="Times New Roman" panose="02020603050405020304" pitchFamily="18" charset="0"/>
                <a:ea typeface="Times New Roman" panose="02020603050405020304" pitchFamily="18" charset="0"/>
              </a:rPr>
              <a:t>View the HTML and CSS for a web page.</a:t>
            </a:r>
            <a:endParaRPr lang="en-US" spc="-10" dirty="0">
              <a:latin typeface="Times New Roman" panose="02020603050405020304" pitchFamily="18" charset="0"/>
              <a:ea typeface="Times New Roman" panose="02020603050405020304" pitchFamily="18" charset="0"/>
            </a:endParaRPr>
          </a:p>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Knowledge</a:t>
            </a:r>
          </a:p>
          <a:p>
            <a:pPr marL="342900" marR="0" lvl="0" indent="-342900">
              <a:spcBef>
                <a:spcPts val="0"/>
              </a:spcBef>
              <a:spcAft>
                <a:spcPts val="600"/>
              </a:spcAft>
              <a:buFont typeface="+mj-lt"/>
              <a:buAutoNum type="arabicPeriod"/>
              <a:tabLst>
                <a:tab pos="228600" algn="l"/>
                <a:tab pos="457200" algn="l"/>
              </a:tabLst>
            </a:pPr>
            <a:r>
              <a:rPr lang="en-US" sz="1800" dirty="0">
                <a:effectLst/>
                <a:latin typeface="Times New Roman" panose="02020603050405020304" pitchFamily="18" charset="0"/>
                <a:ea typeface="Times New Roman" panose="02020603050405020304" pitchFamily="18" charset="0"/>
              </a:rPr>
              <a:t>Distinguish between testing and debugging.</a:t>
            </a:r>
          </a:p>
          <a:p>
            <a:pPr marL="342900" marR="0" lvl="0" indent="-342900">
              <a:spcBef>
                <a:spcPts val="0"/>
              </a:spcBef>
              <a:spcAft>
                <a:spcPts val="600"/>
              </a:spcAft>
              <a:buFont typeface="+mj-lt"/>
              <a:buAutoNum type="arabicPeriod"/>
              <a:tabLst>
                <a:tab pos="228600" algn="l"/>
                <a:tab pos="457200" algn="l"/>
              </a:tabLst>
            </a:pPr>
            <a:r>
              <a:rPr lang="en-US" sz="1800" dirty="0">
                <a:effectLst/>
                <a:latin typeface="Times New Roman" panose="02020603050405020304" pitchFamily="18" charset="0"/>
                <a:ea typeface="Times New Roman" panose="02020603050405020304" pitchFamily="18" charset="0"/>
              </a:rPr>
              <a:t>Distinguish between syntax, runtime, and logic errors.</a:t>
            </a:r>
          </a:p>
          <a:p>
            <a:pPr marL="342900" marR="0" lvl="0" indent="-342900">
              <a:spcBef>
                <a:spcPts val="0"/>
              </a:spcBef>
              <a:spcAft>
                <a:spcPts val="600"/>
              </a:spcAft>
              <a:buFont typeface="+mj-lt"/>
              <a:buAutoNum type="arabicPeriod"/>
              <a:tabLst>
                <a:tab pos="228600" algn="l"/>
                <a:tab pos="457200" algn="l"/>
              </a:tabLst>
            </a:pPr>
            <a:r>
              <a:rPr lang="en-US" sz="1800" dirty="0">
                <a:effectLst/>
                <a:latin typeface="Times New Roman" panose="02020603050405020304" pitchFamily="18" charset="0"/>
                <a:ea typeface="Times New Roman" panose="02020603050405020304" pitchFamily="18" charset="0"/>
              </a:rPr>
              <a:t>Describe the debugging problem that can occur if you don’t use strict mode and JavaScript treats undeclared variables as global variables.</a:t>
            </a:r>
          </a:p>
        </p:txBody>
      </p:sp>
      <p:sp>
        <p:nvSpPr>
          <p:cNvPr id="4" name="Footer Placeholder 3">
            <a:extLst>
              <a:ext uri="{FF2B5EF4-FFF2-40B4-BE49-F238E27FC236}">
                <a16:creationId xmlns:a16="http://schemas.microsoft.com/office/drawing/2014/main" id="{3BC04981-F130-2882-558D-E505FE788EFA}"/>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5" name="Date Placeholder 4">
            <a:extLst>
              <a:ext uri="{FF2B5EF4-FFF2-40B4-BE49-F238E27FC236}">
                <a16:creationId xmlns:a16="http://schemas.microsoft.com/office/drawing/2014/main" id="{4578376B-FCF8-42D3-5181-FC96EB9CA307}"/>
              </a:ext>
            </a:extLst>
          </p:cNvPr>
          <p:cNvSpPr>
            <a:spLocks noGrp="1"/>
          </p:cNvSpPr>
          <p:nvPr>
            <p:ph type="dt" sz="half" idx="10"/>
          </p:nvPr>
        </p:nvSpPr>
        <p:spPr/>
        <p:txBody>
          <a:bodyPr/>
          <a:lstStyle/>
          <a:p>
            <a:pPr>
              <a:defRPr/>
            </a:pPr>
            <a:r>
              <a:rPr lang="en-US"/>
              <a:t>Murach's Modern JavaScript</a:t>
            </a:r>
            <a:endParaRPr lang="en-US" dirty="0"/>
          </a:p>
        </p:txBody>
      </p:sp>
      <p:sp>
        <p:nvSpPr>
          <p:cNvPr id="6" name="Slide Number Placeholder 5">
            <a:extLst>
              <a:ext uri="{FF2B5EF4-FFF2-40B4-BE49-F238E27FC236}">
                <a16:creationId xmlns:a16="http://schemas.microsoft.com/office/drawing/2014/main" id="{CEBCF1D7-8B81-F3E7-2457-3D3BB85024C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C7, Slide </a:t>
            </a:r>
            <a:fld id="{BF5C1183-B085-4070-A402-C03A3F977D3D}" type="slidenum">
              <a:rPr lang="en-US" smtClean="0">
                <a:solidFill>
                  <a:schemeClr val="bg1"/>
                </a:solidFill>
              </a:rPr>
              <a:pPr>
                <a:defRPr/>
              </a:pPr>
              <a:t>2</a:t>
            </a:fld>
            <a:endParaRPr lang="en-US" dirty="0">
              <a:solidFill>
                <a:schemeClr val="bg1"/>
              </a:solidFill>
            </a:endParaRPr>
          </a:p>
        </p:txBody>
      </p:sp>
    </p:spTree>
    <p:extLst>
      <p:ext uri="{BB962C8B-B14F-4D97-AF65-F5344CB8AC3E}">
        <p14:creationId xmlns:p14="http://schemas.microsoft.com/office/powerpoint/2010/main" val="2434975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F485A-AD78-57BB-9E89-9FB5619BB56D}"/>
              </a:ext>
            </a:extLst>
          </p:cNvPr>
          <p:cNvSpPr>
            <a:spLocks noGrp="1"/>
          </p:cNvSpPr>
          <p:nvPr>
            <p:ph type="title"/>
          </p:nvPr>
        </p:nvSpPr>
        <p:spPr>
          <a:xfrm>
            <a:off x="914400" y="625989"/>
            <a:ext cx="7315200" cy="738664"/>
          </a:xfrm>
        </p:spPr>
        <p:txBody>
          <a:bodyPr/>
          <a:lstStyle/>
          <a:p>
            <a:pPr marL="0" marR="0">
              <a:spcBef>
                <a:spcPts val="6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Sources panel after the link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in the Console panel has been clicked</a:t>
            </a:r>
            <a:endParaRPr lang="en-US" dirty="0"/>
          </a:p>
        </p:txBody>
      </p:sp>
      <p:pic>
        <p:nvPicPr>
          <p:cNvPr id="7" name="Content Placeholder 6" descr="Title describes slide">
            <a:extLst>
              <a:ext uri="{FF2B5EF4-FFF2-40B4-BE49-F238E27FC236}">
                <a16:creationId xmlns:a16="http://schemas.microsoft.com/office/drawing/2014/main" id="{7603790C-0B70-1885-90E5-7731F7F6A4B5}"/>
              </a:ext>
            </a:extLst>
          </p:cNvPr>
          <p:cNvPicPr>
            <a:picLocks noGrp="1" noChangeAspect="1"/>
          </p:cNvPicPr>
          <p:nvPr>
            <p:ph sz="quarter" idx="13"/>
          </p:nvPr>
        </p:nvPicPr>
        <p:blipFill>
          <a:blip r:embed="rId2"/>
          <a:stretch>
            <a:fillRect/>
          </a:stretch>
        </p:blipFill>
        <p:spPr>
          <a:xfrm>
            <a:off x="914400" y="1523999"/>
            <a:ext cx="7315200" cy="1996285"/>
          </a:xfrm>
          <a:prstGeom prst="rect">
            <a:avLst/>
          </a:prstGeom>
        </p:spPr>
      </p:pic>
      <p:sp>
        <p:nvSpPr>
          <p:cNvPr id="4" name="Footer Placeholder 3">
            <a:extLst>
              <a:ext uri="{FF2B5EF4-FFF2-40B4-BE49-F238E27FC236}">
                <a16:creationId xmlns:a16="http://schemas.microsoft.com/office/drawing/2014/main" id="{F5E7CC1D-ED8C-EA8B-EC38-35D6D6163583}"/>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5" name="Date Placeholder 4">
            <a:extLst>
              <a:ext uri="{FF2B5EF4-FFF2-40B4-BE49-F238E27FC236}">
                <a16:creationId xmlns:a16="http://schemas.microsoft.com/office/drawing/2014/main" id="{9E4E7A1B-0644-060C-B88C-CF63503E5B79}"/>
              </a:ext>
            </a:extLst>
          </p:cNvPr>
          <p:cNvSpPr>
            <a:spLocks noGrp="1"/>
          </p:cNvSpPr>
          <p:nvPr>
            <p:ph type="dt" sz="half" idx="10"/>
          </p:nvPr>
        </p:nvSpPr>
        <p:spPr/>
        <p:txBody>
          <a:bodyPr/>
          <a:lstStyle/>
          <a:p>
            <a:pPr>
              <a:defRPr/>
            </a:pPr>
            <a:r>
              <a:rPr lang="en-US"/>
              <a:t>Murach's Modern JavaScript</a:t>
            </a:r>
            <a:endParaRPr lang="en-US" dirty="0"/>
          </a:p>
        </p:txBody>
      </p:sp>
      <p:sp>
        <p:nvSpPr>
          <p:cNvPr id="6" name="Slide Number Placeholder 5">
            <a:extLst>
              <a:ext uri="{FF2B5EF4-FFF2-40B4-BE49-F238E27FC236}">
                <a16:creationId xmlns:a16="http://schemas.microsoft.com/office/drawing/2014/main" id="{6D0C4AEC-D178-2752-B8F2-144D62FB8CA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C7, Slide </a:t>
            </a:r>
            <a:fld id="{BF5C1183-B085-4070-A402-C03A3F977D3D}" type="slidenum">
              <a:rPr lang="en-US" smtClean="0">
                <a:solidFill>
                  <a:schemeClr val="bg1"/>
                </a:solidFill>
              </a:rPr>
              <a:pPr>
                <a:defRPr/>
              </a:pPr>
              <a:t>20</a:t>
            </a:fld>
            <a:endParaRPr lang="en-US" dirty="0">
              <a:solidFill>
                <a:schemeClr val="bg1"/>
              </a:solidFill>
            </a:endParaRPr>
          </a:p>
        </p:txBody>
      </p:sp>
    </p:spTree>
    <p:extLst>
      <p:ext uri="{BB962C8B-B14F-4D97-AF65-F5344CB8AC3E}">
        <p14:creationId xmlns:p14="http://schemas.microsoft.com/office/powerpoint/2010/main" val="2484413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5A756-B7B6-5114-46C5-9DF2028E512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breakpoint in the Sources panel</a:t>
            </a:r>
            <a:endParaRPr lang="en-US" dirty="0"/>
          </a:p>
        </p:txBody>
      </p:sp>
      <p:pic>
        <p:nvPicPr>
          <p:cNvPr id="7" name="Content Placeholder 6" descr="Title describes slide">
            <a:extLst>
              <a:ext uri="{FF2B5EF4-FFF2-40B4-BE49-F238E27FC236}">
                <a16:creationId xmlns:a16="http://schemas.microsoft.com/office/drawing/2014/main" id="{0ECCBED5-FFFB-6462-C303-241B4DE756D1}"/>
              </a:ext>
            </a:extLst>
          </p:cNvPr>
          <p:cNvPicPr>
            <a:picLocks noGrp="1" noChangeAspect="1"/>
          </p:cNvPicPr>
          <p:nvPr>
            <p:ph sz="quarter" idx="13"/>
          </p:nvPr>
        </p:nvPicPr>
        <p:blipFill>
          <a:blip r:embed="rId2"/>
          <a:stretch>
            <a:fillRect/>
          </a:stretch>
        </p:blipFill>
        <p:spPr>
          <a:xfrm>
            <a:off x="926757" y="1028699"/>
            <a:ext cx="6388443" cy="4977189"/>
          </a:xfrm>
          <a:prstGeom prst="rect">
            <a:avLst/>
          </a:prstGeom>
        </p:spPr>
      </p:pic>
      <p:sp>
        <p:nvSpPr>
          <p:cNvPr id="4" name="Footer Placeholder 3">
            <a:extLst>
              <a:ext uri="{FF2B5EF4-FFF2-40B4-BE49-F238E27FC236}">
                <a16:creationId xmlns:a16="http://schemas.microsoft.com/office/drawing/2014/main" id="{F3A05A4B-9750-1B20-656F-78E854CBD0C1}"/>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5" name="Date Placeholder 4">
            <a:extLst>
              <a:ext uri="{FF2B5EF4-FFF2-40B4-BE49-F238E27FC236}">
                <a16:creationId xmlns:a16="http://schemas.microsoft.com/office/drawing/2014/main" id="{01864AA8-0137-2DF8-42BB-434450027471}"/>
              </a:ext>
            </a:extLst>
          </p:cNvPr>
          <p:cNvSpPr>
            <a:spLocks noGrp="1"/>
          </p:cNvSpPr>
          <p:nvPr>
            <p:ph type="dt" sz="half" idx="10"/>
          </p:nvPr>
        </p:nvSpPr>
        <p:spPr/>
        <p:txBody>
          <a:bodyPr/>
          <a:lstStyle/>
          <a:p>
            <a:pPr>
              <a:defRPr/>
            </a:pPr>
            <a:r>
              <a:rPr lang="en-US"/>
              <a:t>Murach's Modern JavaScript</a:t>
            </a:r>
            <a:endParaRPr lang="en-US" dirty="0"/>
          </a:p>
        </p:txBody>
      </p:sp>
      <p:sp>
        <p:nvSpPr>
          <p:cNvPr id="6" name="Slide Number Placeholder 5">
            <a:extLst>
              <a:ext uri="{FF2B5EF4-FFF2-40B4-BE49-F238E27FC236}">
                <a16:creationId xmlns:a16="http://schemas.microsoft.com/office/drawing/2014/main" id="{1939E716-6563-96AB-9625-71615968BDB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C7, Slide </a:t>
            </a:r>
            <a:fld id="{BF5C1183-B085-4070-A402-C03A3F977D3D}" type="slidenum">
              <a:rPr lang="en-US" smtClean="0">
                <a:solidFill>
                  <a:schemeClr val="bg1"/>
                </a:solidFill>
              </a:rPr>
              <a:pPr>
                <a:defRPr/>
              </a:pPr>
              <a:t>21</a:t>
            </a:fld>
            <a:endParaRPr lang="en-US" dirty="0">
              <a:solidFill>
                <a:schemeClr val="bg1"/>
              </a:solidFill>
            </a:endParaRPr>
          </a:p>
        </p:txBody>
      </p:sp>
    </p:spTree>
    <p:extLst>
      <p:ext uri="{BB962C8B-B14F-4D97-AF65-F5344CB8AC3E}">
        <p14:creationId xmlns:p14="http://schemas.microsoft.com/office/powerpoint/2010/main" val="4161404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4DC93-1040-B2D8-566D-2679F98A268C}"/>
              </a:ext>
            </a:extLst>
          </p:cNvPr>
          <p:cNvSpPr>
            <a:spLocks noGrp="1"/>
          </p:cNvSpPr>
          <p:nvPr>
            <p:ph type="title"/>
          </p:nvPr>
        </p:nvSpPr>
        <p:spPr>
          <a:xfrm>
            <a:off x="914400" y="625989"/>
            <a:ext cx="7315200" cy="738664"/>
          </a:xfrm>
        </p:spPr>
        <p:txBody>
          <a:bodyPr/>
          <a:lstStyle/>
          <a:p>
            <a:pPr marL="0" marR="0">
              <a:spcBef>
                <a:spcPts val="6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buttons and keys for stepping through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JavaScript code</a:t>
            </a:r>
            <a:endParaRPr lang="en-US" dirty="0"/>
          </a:p>
        </p:txBody>
      </p:sp>
      <p:graphicFrame>
        <p:nvGraphicFramePr>
          <p:cNvPr id="7" name="Table Placeholder 6">
            <a:extLst>
              <a:ext uri="{FF2B5EF4-FFF2-40B4-BE49-F238E27FC236}">
                <a16:creationId xmlns:a16="http://schemas.microsoft.com/office/drawing/2014/main" id="{E226F32A-C519-8B36-3067-F841515CB119}"/>
              </a:ext>
            </a:extLst>
          </p:cNvPr>
          <p:cNvGraphicFramePr>
            <a:graphicFrameLocks noGrp="1"/>
          </p:cNvGraphicFramePr>
          <p:nvPr>
            <p:ph type="tbl" sz="quarter" idx="13"/>
            <p:extLst>
              <p:ext uri="{D42A27DB-BD31-4B8C-83A1-F6EECF244321}">
                <p14:modId xmlns:p14="http://schemas.microsoft.com/office/powerpoint/2010/main" val="2761744407"/>
              </p:ext>
            </p:extLst>
          </p:nvPr>
        </p:nvGraphicFramePr>
        <p:xfrm>
          <a:off x="1308735" y="1456038"/>
          <a:ext cx="2868930" cy="1981200"/>
        </p:xfrm>
        <a:graphic>
          <a:graphicData uri="http://schemas.openxmlformats.org/drawingml/2006/table">
            <a:tbl>
              <a:tblPr firstRow="1"/>
              <a:tblGrid>
                <a:gridCol w="1440180">
                  <a:extLst>
                    <a:ext uri="{9D8B030D-6E8A-4147-A177-3AD203B41FA5}">
                      <a16:colId xmlns:a16="http://schemas.microsoft.com/office/drawing/2014/main" val="3650576617"/>
                    </a:ext>
                  </a:extLst>
                </a:gridCol>
                <a:gridCol w="1428750">
                  <a:extLst>
                    <a:ext uri="{9D8B030D-6E8A-4147-A177-3AD203B41FA5}">
                      <a16:colId xmlns:a16="http://schemas.microsoft.com/office/drawing/2014/main" val="4238005191"/>
                    </a:ext>
                  </a:extLst>
                </a:gridCol>
              </a:tblGrid>
              <a:tr h="0">
                <a:tc>
                  <a:txBody>
                    <a:bodyPr/>
                    <a:lstStyle/>
                    <a:p>
                      <a:pPr marL="0" marR="0">
                        <a:spcBef>
                          <a:spcPts val="600"/>
                        </a:spcBef>
                        <a:spcAft>
                          <a:spcPts val="3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Button</a:t>
                      </a:r>
                    </a:p>
                  </a:txBody>
                  <a:tcPr marL="68580" marR="6858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a:noFill/>
                    </a:lnB>
                    <a:solidFill>
                      <a:srgbClr val="3D87B7"/>
                    </a:solidFill>
                  </a:tcPr>
                </a:tc>
                <a:tc>
                  <a:txBody>
                    <a:bodyPr/>
                    <a:lstStyle/>
                    <a:p>
                      <a:pPr marL="0" marR="0">
                        <a:spcBef>
                          <a:spcPts val="600"/>
                        </a:spcBef>
                        <a:spcAft>
                          <a:spcPts val="3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Key</a:t>
                      </a:r>
                    </a:p>
                  </a:txBody>
                  <a:tcPr marL="68580" marR="6858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a:noFill/>
                    </a:lnB>
                    <a:solidFill>
                      <a:srgbClr val="3D87B7"/>
                    </a:solidFill>
                  </a:tcPr>
                </a:tc>
                <a:extLst>
                  <a:ext uri="{0D108BD9-81ED-4DB2-BD59-A6C34878D82A}">
                    <a16:rowId xmlns:a16="http://schemas.microsoft.com/office/drawing/2014/main" val="1698293296"/>
                  </a:ext>
                </a:extLst>
              </a:tr>
              <a:tr h="0">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Step Into</a:t>
                      </a:r>
                      <a:endParaRPr lang="en-US" sz="2000">
                        <a:effectLst/>
                        <a:latin typeface="Times New Roman" panose="02020603050405020304" pitchFamily="18" charset="0"/>
                        <a:ea typeface="Times New Roman" panose="02020603050405020304" pitchFamily="18" charset="0"/>
                      </a:endParaRPr>
                    </a:p>
                  </a:txBody>
                  <a:tcPr marL="68580" marR="68580">
                    <a:lnL w="12700" cap="flat" cmpd="sng" algn="ctr">
                      <a:solidFill>
                        <a:srgbClr val="4F81BD"/>
                      </a:solidFill>
                      <a:prstDash val="solid"/>
                      <a:round/>
                      <a:headEnd type="none" w="med" len="med"/>
                      <a:tailEnd type="none" w="med" len="med"/>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F11</a:t>
                      </a:r>
                      <a:endParaRPr lang="en-US" sz="2000">
                        <a:effectLst/>
                        <a:latin typeface="Times New Roman" panose="02020603050405020304" pitchFamily="18" charset="0"/>
                        <a:ea typeface="Times New Roman" panose="02020603050405020304" pitchFamily="18" charset="0"/>
                      </a:endParaRPr>
                    </a:p>
                  </a:txBody>
                  <a:tcPr marL="68580" marR="68580">
                    <a:lnL>
                      <a:noFill/>
                    </a:lnL>
                    <a:lnR w="12700" cap="flat" cmpd="sng" algn="ctr">
                      <a:solidFill>
                        <a:srgbClr val="4F81BD"/>
                      </a:solidFill>
                      <a:prstDash val="solid"/>
                      <a:round/>
                      <a:headEnd type="none" w="med" len="med"/>
                      <a:tailEnd type="none" w="med" len="med"/>
                    </a:lnR>
                    <a:lnT>
                      <a:noFill/>
                    </a:lnT>
                    <a:lnB>
                      <a:noFill/>
                    </a:lnB>
                    <a:solidFill>
                      <a:srgbClr val="DFECF5"/>
                    </a:solidFill>
                  </a:tcPr>
                </a:tc>
                <a:extLst>
                  <a:ext uri="{0D108BD9-81ED-4DB2-BD59-A6C34878D82A}">
                    <a16:rowId xmlns:a16="http://schemas.microsoft.com/office/drawing/2014/main" val="2222786297"/>
                  </a:ext>
                </a:extLst>
              </a:tr>
              <a:tr h="0">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Step Over</a:t>
                      </a:r>
                      <a:endParaRPr lang="en-US" sz="2000">
                        <a:effectLst/>
                        <a:latin typeface="Times New Roman" panose="02020603050405020304" pitchFamily="18" charset="0"/>
                        <a:ea typeface="Times New Roman" panose="02020603050405020304" pitchFamily="18" charset="0"/>
                      </a:endParaRPr>
                    </a:p>
                  </a:txBody>
                  <a:tcPr marL="68580" marR="68580">
                    <a:lnL w="12700" cap="flat" cmpd="sng" algn="ctr">
                      <a:solidFill>
                        <a:srgbClr val="4F81BD"/>
                      </a:solidFill>
                      <a:prstDash val="solid"/>
                      <a:round/>
                      <a:headEnd type="none" w="med" len="med"/>
                      <a:tailEnd type="none" w="med" len="med"/>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F10</a:t>
                      </a:r>
                      <a:endParaRPr lang="en-US" sz="2000">
                        <a:effectLst/>
                        <a:latin typeface="Times New Roman" panose="02020603050405020304" pitchFamily="18" charset="0"/>
                        <a:ea typeface="Times New Roman" panose="02020603050405020304" pitchFamily="18" charset="0"/>
                      </a:endParaRPr>
                    </a:p>
                  </a:txBody>
                  <a:tcPr marL="68580" marR="68580">
                    <a:lnL>
                      <a:noFill/>
                    </a:lnL>
                    <a:lnR w="12700" cap="flat" cmpd="sng" algn="ctr">
                      <a:solidFill>
                        <a:srgbClr val="4F81BD"/>
                      </a:solidFill>
                      <a:prstDash val="solid"/>
                      <a:round/>
                      <a:headEnd type="none" w="med" len="med"/>
                      <a:tailEnd type="none" w="med" len="med"/>
                    </a:lnR>
                    <a:lnT>
                      <a:noFill/>
                    </a:lnT>
                    <a:lnB>
                      <a:noFill/>
                    </a:lnB>
                    <a:solidFill>
                      <a:srgbClr val="DFECF5"/>
                    </a:solidFill>
                  </a:tcPr>
                </a:tc>
                <a:extLst>
                  <a:ext uri="{0D108BD9-81ED-4DB2-BD59-A6C34878D82A}">
                    <a16:rowId xmlns:a16="http://schemas.microsoft.com/office/drawing/2014/main" val="1304373886"/>
                  </a:ext>
                </a:extLst>
              </a:tr>
              <a:tr h="0">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Step Out</a:t>
                      </a:r>
                      <a:endParaRPr lang="en-US" sz="2000" dirty="0">
                        <a:effectLst/>
                        <a:latin typeface="Times New Roman" panose="02020603050405020304" pitchFamily="18" charset="0"/>
                        <a:ea typeface="Times New Roman" panose="02020603050405020304" pitchFamily="18" charset="0"/>
                      </a:endParaRPr>
                    </a:p>
                  </a:txBody>
                  <a:tcPr marL="68580" marR="68580">
                    <a:lnL w="12700" cap="flat" cmpd="sng" algn="ctr">
                      <a:solidFill>
                        <a:srgbClr val="4F81BD"/>
                      </a:solidFill>
                      <a:prstDash val="solid"/>
                      <a:round/>
                      <a:headEnd type="none" w="med" len="med"/>
                      <a:tailEnd type="none" w="med" len="med"/>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Shift+F11</a:t>
                      </a:r>
                      <a:endParaRPr lang="en-US" sz="2000">
                        <a:effectLst/>
                        <a:latin typeface="Times New Roman" panose="02020603050405020304" pitchFamily="18" charset="0"/>
                        <a:ea typeface="Times New Roman" panose="02020603050405020304" pitchFamily="18" charset="0"/>
                      </a:endParaRPr>
                    </a:p>
                  </a:txBody>
                  <a:tcPr marL="68580" marR="68580">
                    <a:lnL>
                      <a:noFill/>
                    </a:lnL>
                    <a:lnR w="12700" cap="flat" cmpd="sng" algn="ctr">
                      <a:solidFill>
                        <a:srgbClr val="4F81BD"/>
                      </a:solidFill>
                      <a:prstDash val="solid"/>
                      <a:round/>
                      <a:headEnd type="none" w="med" len="med"/>
                      <a:tailEnd type="none" w="med" len="med"/>
                    </a:lnR>
                    <a:lnT>
                      <a:noFill/>
                    </a:lnT>
                    <a:lnB>
                      <a:noFill/>
                    </a:lnB>
                    <a:solidFill>
                      <a:srgbClr val="DFECF5"/>
                    </a:solidFill>
                  </a:tcPr>
                </a:tc>
                <a:extLst>
                  <a:ext uri="{0D108BD9-81ED-4DB2-BD59-A6C34878D82A}">
                    <a16:rowId xmlns:a16="http://schemas.microsoft.com/office/drawing/2014/main" val="3726725059"/>
                  </a:ext>
                </a:extLst>
              </a:tr>
              <a:tr h="0">
                <a:tc>
                  <a:txBody>
                    <a:bodyPr/>
                    <a:lstStyle/>
                    <a:p>
                      <a:pPr marL="0" marR="0" indent="0">
                        <a:spcBef>
                          <a:spcPts val="600"/>
                        </a:spcBef>
                        <a:spcAft>
                          <a:spcPts val="900"/>
                        </a:spcAft>
                        <a:tabLst>
                          <a:tab pos="914400" algn="l"/>
                          <a:tab pos="20574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Resume</a:t>
                      </a:r>
                      <a:endParaRPr lang="en-US" sz="1000">
                        <a:effectLst/>
                        <a:latin typeface="Times New Roman" panose="02020603050405020304" pitchFamily="18" charset="0"/>
                        <a:ea typeface="Times New Roman" panose="02020603050405020304" pitchFamily="18" charset="0"/>
                      </a:endParaRPr>
                    </a:p>
                  </a:txBody>
                  <a:tcPr marL="68580" marR="68580">
                    <a:lnL w="12700" cap="flat" cmpd="sng" algn="ctr">
                      <a:solidFill>
                        <a:srgbClr val="4F81BD"/>
                      </a:solidFill>
                      <a:prstDash val="solid"/>
                      <a:round/>
                      <a:headEnd type="none" w="med" len="med"/>
                      <a:tailEnd type="none" w="med" len="med"/>
                    </a:lnL>
                    <a:lnR>
                      <a:noFill/>
                    </a:lnR>
                    <a:lnT>
                      <a:noFill/>
                    </a:lnT>
                    <a:lnB w="12700" cap="flat" cmpd="sng" algn="ctr">
                      <a:solidFill>
                        <a:srgbClr val="4F81BD"/>
                      </a:solidFill>
                      <a:prstDash val="solid"/>
                      <a:round/>
                      <a:headEnd type="none" w="med" len="med"/>
                      <a:tailEnd type="none" w="med" len="med"/>
                    </a:lnB>
                    <a:solidFill>
                      <a:srgbClr val="DFECF5"/>
                    </a:solidFill>
                  </a:tcPr>
                </a:tc>
                <a:tc>
                  <a:txBody>
                    <a:bodyPr/>
                    <a:lstStyle/>
                    <a:p>
                      <a:pPr marL="0" marR="0" indent="0">
                        <a:spcBef>
                          <a:spcPts val="600"/>
                        </a:spcBef>
                        <a:spcAft>
                          <a:spcPts val="900"/>
                        </a:spcAft>
                        <a:tabLst>
                          <a:tab pos="914400" algn="l"/>
                          <a:tab pos="20574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F8</a:t>
                      </a:r>
                      <a:endParaRPr lang="en-US" sz="1000" dirty="0">
                        <a:effectLst/>
                        <a:latin typeface="Times New Roman" panose="02020603050405020304" pitchFamily="18" charset="0"/>
                        <a:ea typeface="Times New Roman" panose="02020603050405020304" pitchFamily="18" charset="0"/>
                      </a:endParaRPr>
                    </a:p>
                  </a:txBody>
                  <a:tcPr marL="68580" marR="68580">
                    <a:lnL>
                      <a:noFill/>
                    </a:lnL>
                    <a:lnR w="12700" cap="flat" cmpd="sng" algn="ctr">
                      <a:solidFill>
                        <a:srgbClr val="4F81BD"/>
                      </a:solidFill>
                      <a:prstDash val="solid"/>
                      <a:round/>
                      <a:headEnd type="none" w="med" len="med"/>
                      <a:tailEnd type="none" w="med" len="med"/>
                    </a:lnR>
                    <a:lnT>
                      <a:noFill/>
                    </a:lnT>
                    <a:lnB w="12700" cap="flat" cmpd="sng" algn="ctr">
                      <a:solidFill>
                        <a:srgbClr val="4F81BD"/>
                      </a:solidFill>
                      <a:prstDash val="solid"/>
                      <a:round/>
                      <a:headEnd type="none" w="med" len="med"/>
                      <a:tailEnd type="none" w="med" len="med"/>
                    </a:lnB>
                    <a:solidFill>
                      <a:srgbClr val="DFECF5"/>
                    </a:solidFill>
                  </a:tcPr>
                </a:tc>
                <a:extLst>
                  <a:ext uri="{0D108BD9-81ED-4DB2-BD59-A6C34878D82A}">
                    <a16:rowId xmlns:a16="http://schemas.microsoft.com/office/drawing/2014/main" val="2460758357"/>
                  </a:ext>
                </a:extLst>
              </a:tr>
            </a:tbl>
          </a:graphicData>
        </a:graphic>
      </p:graphicFrame>
      <p:sp>
        <p:nvSpPr>
          <p:cNvPr id="4" name="Footer Placeholder 3">
            <a:extLst>
              <a:ext uri="{FF2B5EF4-FFF2-40B4-BE49-F238E27FC236}">
                <a16:creationId xmlns:a16="http://schemas.microsoft.com/office/drawing/2014/main" id="{02756810-1786-0D3A-E390-94D9A99A2599}"/>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5" name="Date Placeholder 4">
            <a:extLst>
              <a:ext uri="{FF2B5EF4-FFF2-40B4-BE49-F238E27FC236}">
                <a16:creationId xmlns:a16="http://schemas.microsoft.com/office/drawing/2014/main" id="{7F1D33F1-01E0-443B-0247-CB9291548C7D}"/>
              </a:ext>
            </a:extLst>
          </p:cNvPr>
          <p:cNvSpPr>
            <a:spLocks noGrp="1"/>
          </p:cNvSpPr>
          <p:nvPr>
            <p:ph type="dt" sz="half" idx="10"/>
          </p:nvPr>
        </p:nvSpPr>
        <p:spPr/>
        <p:txBody>
          <a:bodyPr/>
          <a:lstStyle/>
          <a:p>
            <a:pPr>
              <a:defRPr/>
            </a:pPr>
            <a:r>
              <a:rPr lang="en-US"/>
              <a:t>Murach's Modern JavaScript</a:t>
            </a:r>
            <a:endParaRPr lang="en-US" dirty="0"/>
          </a:p>
        </p:txBody>
      </p:sp>
      <p:sp>
        <p:nvSpPr>
          <p:cNvPr id="6" name="Slide Number Placeholder 5">
            <a:extLst>
              <a:ext uri="{FF2B5EF4-FFF2-40B4-BE49-F238E27FC236}">
                <a16:creationId xmlns:a16="http://schemas.microsoft.com/office/drawing/2014/main" id="{F069CF81-4727-262F-ADC4-E6B25D5F92B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C7, Slide </a:t>
            </a:r>
            <a:fld id="{BF5C1183-B085-4070-A402-C03A3F977D3D}" type="slidenum">
              <a:rPr lang="en-US" smtClean="0">
                <a:solidFill>
                  <a:schemeClr val="bg1"/>
                </a:solidFill>
              </a:rPr>
              <a:pPr>
                <a:defRPr/>
              </a:pPr>
              <a:t>22</a:t>
            </a:fld>
            <a:endParaRPr lang="en-US" dirty="0">
              <a:solidFill>
                <a:schemeClr val="bg1"/>
              </a:solidFill>
            </a:endParaRPr>
          </a:p>
        </p:txBody>
      </p:sp>
    </p:spTree>
    <p:extLst>
      <p:ext uri="{BB962C8B-B14F-4D97-AF65-F5344CB8AC3E}">
        <p14:creationId xmlns:p14="http://schemas.microsoft.com/office/powerpoint/2010/main" val="2380646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FA722-24D4-0876-8E5D-872FA5A75A7C}"/>
              </a:ext>
            </a:extLst>
          </p:cNvPr>
          <p:cNvSpPr>
            <a:spLocks noGrp="1"/>
          </p:cNvSpPr>
          <p:nvPr>
            <p:ph type="title"/>
          </p:nvPr>
        </p:nvSpPr>
        <p:spPr>
          <a:xfrm>
            <a:off x="914400" y="624989"/>
            <a:ext cx="7315200" cy="369332"/>
          </a:xfrm>
        </p:spPr>
        <p:txBody>
          <a:bodyPr/>
          <a:lstStyle/>
          <a:p>
            <a:pPr marL="0" marR="0">
              <a:spcBef>
                <a:spcPts val="6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view the current data values at each step</a:t>
            </a:r>
            <a:endParaRPr lang="en-US" dirty="0"/>
          </a:p>
        </p:txBody>
      </p:sp>
      <p:sp>
        <p:nvSpPr>
          <p:cNvPr id="3" name="Text Placeholder 2">
            <a:extLst>
              <a:ext uri="{FF2B5EF4-FFF2-40B4-BE49-F238E27FC236}">
                <a16:creationId xmlns:a16="http://schemas.microsoft.com/office/drawing/2014/main" id="{282B7D6C-9812-4CB8-8F1C-18C26FD1565E}"/>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Hover the mouse pointer over a variable or constant name in the Code Editor pane.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View the current values in the Scope section of the Debugging pane.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In the Debugging pane, click the Watch tab. Then, in the Watch section, click the plus sign and type the variable name, constant name, or expression that you want to watch.</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The values are also displayed to the right of the declarations in the Code Editor pane.</a:t>
            </a:r>
          </a:p>
          <a:p>
            <a:endParaRPr lang="en-US" dirty="0"/>
          </a:p>
        </p:txBody>
      </p:sp>
      <p:sp>
        <p:nvSpPr>
          <p:cNvPr id="4" name="Footer Placeholder 3">
            <a:extLst>
              <a:ext uri="{FF2B5EF4-FFF2-40B4-BE49-F238E27FC236}">
                <a16:creationId xmlns:a16="http://schemas.microsoft.com/office/drawing/2014/main" id="{C47B085B-25BF-1203-C95E-FF5758E37471}"/>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5" name="Date Placeholder 4">
            <a:extLst>
              <a:ext uri="{FF2B5EF4-FFF2-40B4-BE49-F238E27FC236}">
                <a16:creationId xmlns:a16="http://schemas.microsoft.com/office/drawing/2014/main" id="{91562AAE-7D09-C4AE-97C2-CF6DA1E39AB8}"/>
              </a:ext>
            </a:extLst>
          </p:cNvPr>
          <p:cNvSpPr>
            <a:spLocks noGrp="1"/>
          </p:cNvSpPr>
          <p:nvPr>
            <p:ph type="dt" sz="half" idx="10"/>
          </p:nvPr>
        </p:nvSpPr>
        <p:spPr/>
        <p:txBody>
          <a:bodyPr/>
          <a:lstStyle/>
          <a:p>
            <a:pPr>
              <a:defRPr/>
            </a:pPr>
            <a:r>
              <a:rPr lang="en-US"/>
              <a:t>Murach's Modern JavaScript</a:t>
            </a:r>
            <a:endParaRPr lang="en-US" dirty="0"/>
          </a:p>
        </p:txBody>
      </p:sp>
      <p:sp>
        <p:nvSpPr>
          <p:cNvPr id="6" name="Slide Number Placeholder 5">
            <a:extLst>
              <a:ext uri="{FF2B5EF4-FFF2-40B4-BE49-F238E27FC236}">
                <a16:creationId xmlns:a16="http://schemas.microsoft.com/office/drawing/2014/main" id="{FEF847AC-13ED-5FC8-426D-07D28791933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C7, Slide </a:t>
            </a:r>
            <a:fld id="{BF5C1183-B085-4070-A402-C03A3F977D3D}" type="slidenum">
              <a:rPr lang="en-US" smtClean="0">
                <a:solidFill>
                  <a:schemeClr val="bg1"/>
                </a:solidFill>
              </a:rPr>
              <a:pPr>
                <a:defRPr/>
              </a:pPr>
              <a:t>23</a:t>
            </a:fld>
            <a:endParaRPr lang="en-US" dirty="0">
              <a:solidFill>
                <a:schemeClr val="bg1"/>
              </a:solidFill>
            </a:endParaRPr>
          </a:p>
        </p:txBody>
      </p:sp>
    </p:spTree>
    <p:extLst>
      <p:ext uri="{BB962C8B-B14F-4D97-AF65-F5344CB8AC3E}">
        <p14:creationId xmlns:p14="http://schemas.microsoft.com/office/powerpoint/2010/main" val="1099141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D38F3-F791-94D3-5BA2-D5C5463F234F}"/>
              </a:ext>
            </a:extLst>
          </p:cNvPr>
          <p:cNvSpPr>
            <a:spLocks noGrp="1"/>
          </p:cNvSpPr>
          <p:nvPr>
            <p:ph type="title"/>
          </p:nvPr>
        </p:nvSpPr>
        <p:spPr>
          <a:xfrm>
            <a:off x="914400" y="625989"/>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with two log() methods that trace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its execution</a:t>
            </a:r>
            <a:endParaRPr lang="en-US" dirty="0"/>
          </a:p>
        </p:txBody>
      </p:sp>
      <p:sp>
        <p:nvSpPr>
          <p:cNvPr id="3" name="Text Placeholder 2">
            <a:extLst>
              <a:ext uri="{FF2B5EF4-FFF2-40B4-BE49-F238E27FC236}">
                <a16:creationId xmlns:a16="http://schemas.microsoft.com/office/drawing/2014/main" id="{82AD1039-2E6C-315E-3F2A-DC992DF6819C}"/>
              </a:ext>
            </a:extLst>
          </p:cNvPr>
          <p:cNvSpPr>
            <a:spLocks noGrp="1"/>
          </p:cNvSpPr>
          <p:nvPr>
            <p:ph type="body" sz="quarter" idx="13"/>
          </p:nvPr>
        </p:nvSpPr>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function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calcFutureValue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(investment, rate, years)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console.log("</a:t>
            </a:r>
            <a:r>
              <a:rPr lang="en-US" sz="14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calcFutureValue</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has started");</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let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futureValue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investment;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for (let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1;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 years;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futureValue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futureValue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rate / 100;</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console.log(`year ${</a:t>
            </a:r>
            <a:r>
              <a:rPr lang="en-US" sz="14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future value is ${</a:t>
            </a:r>
            <a:r>
              <a:rPr lang="en-US" sz="14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futureValue</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futureValue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4" name="Footer Placeholder 3">
            <a:extLst>
              <a:ext uri="{FF2B5EF4-FFF2-40B4-BE49-F238E27FC236}">
                <a16:creationId xmlns:a16="http://schemas.microsoft.com/office/drawing/2014/main" id="{34B0E48A-E25E-2C06-11A6-A3E01CBCD85F}"/>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5" name="Date Placeholder 4">
            <a:extLst>
              <a:ext uri="{FF2B5EF4-FFF2-40B4-BE49-F238E27FC236}">
                <a16:creationId xmlns:a16="http://schemas.microsoft.com/office/drawing/2014/main" id="{D3E73C67-8C17-AA2C-E16C-A101191C5145}"/>
              </a:ext>
            </a:extLst>
          </p:cNvPr>
          <p:cNvSpPr>
            <a:spLocks noGrp="1"/>
          </p:cNvSpPr>
          <p:nvPr>
            <p:ph type="dt" sz="half" idx="10"/>
          </p:nvPr>
        </p:nvSpPr>
        <p:spPr/>
        <p:txBody>
          <a:bodyPr/>
          <a:lstStyle/>
          <a:p>
            <a:pPr>
              <a:defRPr/>
            </a:pPr>
            <a:r>
              <a:rPr lang="en-US"/>
              <a:t>Murach's Modern JavaScript</a:t>
            </a:r>
            <a:endParaRPr lang="en-US" dirty="0"/>
          </a:p>
        </p:txBody>
      </p:sp>
      <p:sp>
        <p:nvSpPr>
          <p:cNvPr id="6" name="Slide Number Placeholder 5">
            <a:extLst>
              <a:ext uri="{FF2B5EF4-FFF2-40B4-BE49-F238E27FC236}">
                <a16:creationId xmlns:a16="http://schemas.microsoft.com/office/drawing/2014/main" id="{0CCFACD6-81B1-9862-2C4B-461AA0CC44C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C7, Slide </a:t>
            </a:r>
            <a:fld id="{BF5C1183-B085-4070-A402-C03A3F977D3D}" type="slidenum">
              <a:rPr lang="en-US" smtClean="0">
                <a:solidFill>
                  <a:schemeClr val="bg1"/>
                </a:solidFill>
              </a:rPr>
              <a:pPr>
                <a:defRPr/>
              </a:pPr>
              <a:t>24</a:t>
            </a:fld>
            <a:endParaRPr lang="en-US" dirty="0">
              <a:solidFill>
                <a:schemeClr val="bg1"/>
              </a:solidFill>
            </a:endParaRPr>
          </a:p>
        </p:txBody>
      </p:sp>
    </p:spTree>
    <p:extLst>
      <p:ext uri="{BB962C8B-B14F-4D97-AF65-F5344CB8AC3E}">
        <p14:creationId xmlns:p14="http://schemas.microsoft.com/office/powerpoint/2010/main" val="2519678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129C5-3667-7776-825D-0AEC35BFE6BA}"/>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messages in the Console panel</a:t>
            </a:r>
            <a:endParaRPr lang="en-US" dirty="0"/>
          </a:p>
        </p:txBody>
      </p:sp>
      <p:pic>
        <p:nvPicPr>
          <p:cNvPr id="7" name="Content Placeholder 6" descr="Title describes slide">
            <a:extLst>
              <a:ext uri="{FF2B5EF4-FFF2-40B4-BE49-F238E27FC236}">
                <a16:creationId xmlns:a16="http://schemas.microsoft.com/office/drawing/2014/main" id="{C27564F1-3445-0B03-6A67-73B0995AF832}"/>
              </a:ext>
            </a:extLst>
          </p:cNvPr>
          <p:cNvPicPr>
            <a:picLocks noGrp="1" noChangeAspect="1"/>
          </p:cNvPicPr>
          <p:nvPr>
            <p:ph sz="quarter" idx="13"/>
          </p:nvPr>
        </p:nvPicPr>
        <p:blipFill>
          <a:blip r:embed="rId2"/>
          <a:stretch>
            <a:fillRect/>
          </a:stretch>
        </p:blipFill>
        <p:spPr>
          <a:xfrm>
            <a:off x="914399" y="1028700"/>
            <a:ext cx="6386595" cy="4991100"/>
          </a:xfrm>
          <a:prstGeom prst="rect">
            <a:avLst/>
          </a:prstGeom>
        </p:spPr>
      </p:pic>
      <p:sp>
        <p:nvSpPr>
          <p:cNvPr id="4" name="Footer Placeholder 3">
            <a:extLst>
              <a:ext uri="{FF2B5EF4-FFF2-40B4-BE49-F238E27FC236}">
                <a16:creationId xmlns:a16="http://schemas.microsoft.com/office/drawing/2014/main" id="{6CBF951B-EEC6-4B47-07A6-AEA0E799DD70}"/>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5" name="Date Placeholder 4">
            <a:extLst>
              <a:ext uri="{FF2B5EF4-FFF2-40B4-BE49-F238E27FC236}">
                <a16:creationId xmlns:a16="http://schemas.microsoft.com/office/drawing/2014/main" id="{8EA22296-B11E-FFFD-633D-17DAF9AC945B}"/>
              </a:ext>
            </a:extLst>
          </p:cNvPr>
          <p:cNvSpPr>
            <a:spLocks noGrp="1"/>
          </p:cNvSpPr>
          <p:nvPr>
            <p:ph type="dt" sz="half" idx="10"/>
          </p:nvPr>
        </p:nvSpPr>
        <p:spPr/>
        <p:txBody>
          <a:bodyPr/>
          <a:lstStyle/>
          <a:p>
            <a:pPr>
              <a:defRPr/>
            </a:pPr>
            <a:r>
              <a:rPr lang="en-US"/>
              <a:t>Murach's Modern JavaScript</a:t>
            </a:r>
            <a:endParaRPr lang="en-US" dirty="0"/>
          </a:p>
        </p:txBody>
      </p:sp>
      <p:sp>
        <p:nvSpPr>
          <p:cNvPr id="6" name="Slide Number Placeholder 5">
            <a:extLst>
              <a:ext uri="{FF2B5EF4-FFF2-40B4-BE49-F238E27FC236}">
                <a16:creationId xmlns:a16="http://schemas.microsoft.com/office/drawing/2014/main" id="{2C94DB6E-C33A-8CEB-8906-487474F83ED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C7, Slide </a:t>
            </a:r>
            <a:fld id="{BF5C1183-B085-4070-A402-C03A3F977D3D}" type="slidenum">
              <a:rPr lang="en-US" smtClean="0">
                <a:solidFill>
                  <a:schemeClr val="bg1"/>
                </a:solidFill>
              </a:rPr>
              <a:pPr>
                <a:defRPr/>
              </a:pPr>
              <a:t>25</a:t>
            </a:fld>
            <a:endParaRPr lang="en-US" dirty="0">
              <a:solidFill>
                <a:schemeClr val="bg1"/>
              </a:solidFill>
            </a:endParaRPr>
          </a:p>
        </p:txBody>
      </p:sp>
    </p:spTree>
    <p:extLst>
      <p:ext uri="{BB962C8B-B14F-4D97-AF65-F5344CB8AC3E}">
        <p14:creationId xmlns:p14="http://schemas.microsoft.com/office/powerpoint/2010/main" val="3338348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8F7E-CC32-78B7-FF00-6541AFFEF91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Three more methods of the console object</a:t>
            </a:r>
            <a:endParaRPr lang="en-US" dirty="0"/>
          </a:p>
        </p:txBody>
      </p:sp>
      <p:sp>
        <p:nvSpPr>
          <p:cNvPr id="3" name="Content Placeholder 2">
            <a:extLst>
              <a:ext uri="{FF2B5EF4-FFF2-40B4-BE49-F238E27FC236}">
                <a16:creationId xmlns:a16="http://schemas.microsoft.com/office/drawing/2014/main" id="{EBEC4D8C-4290-F437-C95F-BDA72059A9BA}"/>
              </a:ext>
            </a:extLst>
          </p:cNvPr>
          <p:cNvSpPr>
            <a:spLocks noGrp="1"/>
          </p:cNvSpPr>
          <p:nvPr>
            <p:ph sz="quarter" idx="13"/>
          </p:nvPr>
        </p:nvSpPr>
        <p:spPr/>
        <p:txBody>
          <a:bodyPr/>
          <a:lstStyle/>
          <a:p>
            <a:pPr marL="347345" marR="0">
              <a:spcBef>
                <a:spcPts val="0"/>
              </a:spcBef>
              <a:spcAft>
                <a:spcPts val="1200"/>
              </a:spcAft>
              <a:tabLst>
                <a:tab pos="1371600" algn="l"/>
              </a:tabLst>
            </a:pPr>
            <a:r>
              <a:rPr lang="en-US" sz="1800" b="1" dirty="0">
                <a:effectLst/>
                <a:latin typeface="Courier New" panose="02070309020205020404" pitchFamily="49" charset="0"/>
                <a:ea typeface="Times New Roman" panose="02020603050405020304" pitchFamily="18" charset="0"/>
                <a:cs typeface="Times New Roman" panose="02020603050405020304" pitchFamily="18" charset="0"/>
              </a:rPr>
              <a:t>error(</a:t>
            </a:r>
            <a:r>
              <a:rPr lang="en-US" sz="1800" b="1" i="1" dirty="0">
                <a:effectLst/>
                <a:latin typeface="Courier New" panose="02070309020205020404" pitchFamily="49" charset="0"/>
                <a:ea typeface="Times New Roman" panose="02020603050405020304" pitchFamily="18" charset="0"/>
                <a:cs typeface="Times New Roman" panose="02020603050405020304" pitchFamily="18" charset="0"/>
              </a:rPr>
              <a:t>string</a:t>
            </a:r>
            <a:r>
              <a:rPr lang="en-US" sz="18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1200"/>
              </a:spcAft>
              <a:tabLst>
                <a:tab pos="1371600" algn="l"/>
              </a:tabLst>
            </a:pPr>
            <a:r>
              <a:rPr lang="en-US" sz="1800" b="1" dirty="0">
                <a:effectLst/>
                <a:latin typeface="Courier New" panose="02070309020205020404" pitchFamily="49" charset="0"/>
                <a:ea typeface="Times New Roman" panose="02020603050405020304" pitchFamily="18" charset="0"/>
                <a:cs typeface="Times New Roman" panose="02020603050405020304" pitchFamily="18" charset="0"/>
              </a:rPr>
              <a:t>warn(</a:t>
            </a:r>
            <a:r>
              <a:rPr lang="en-US" sz="1800" b="1" i="1" dirty="0">
                <a:effectLst/>
                <a:latin typeface="Courier New" panose="02070309020205020404" pitchFamily="49" charset="0"/>
                <a:ea typeface="Times New Roman" panose="02020603050405020304" pitchFamily="18" charset="0"/>
                <a:cs typeface="Times New Roman" panose="02020603050405020304" pitchFamily="18" charset="0"/>
              </a:rPr>
              <a:t>string</a:t>
            </a:r>
            <a:r>
              <a:rPr lang="en-US" sz="18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1200"/>
              </a:spcAft>
              <a:tabLst>
                <a:tab pos="1371600" algn="l"/>
              </a:tabLst>
            </a:pPr>
            <a:r>
              <a:rPr lang="en-US" sz="1800" b="1" dirty="0">
                <a:effectLst/>
                <a:latin typeface="Courier New" panose="02070309020205020404" pitchFamily="49" charset="0"/>
                <a:ea typeface="Times New Roman" panose="02020603050405020304" pitchFamily="18" charset="0"/>
                <a:cs typeface="Times New Roman" panose="02020603050405020304" pitchFamily="18" charset="0"/>
              </a:rPr>
              <a:t>trace() </a:t>
            </a:r>
          </a:p>
          <a:p>
            <a:endParaRPr lang="en-US" dirty="0"/>
          </a:p>
        </p:txBody>
      </p:sp>
      <p:sp>
        <p:nvSpPr>
          <p:cNvPr id="4" name="Footer Placeholder 3">
            <a:extLst>
              <a:ext uri="{FF2B5EF4-FFF2-40B4-BE49-F238E27FC236}">
                <a16:creationId xmlns:a16="http://schemas.microsoft.com/office/drawing/2014/main" id="{D0005FEF-B388-BE4E-FE71-B9E4DA7F3451}"/>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5" name="Date Placeholder 4">
            <a:extLst>
              <a:ext uri="{FF2B5EF4-FFF2-40B4-BE49-F238E27FC236}">
                <a16:creationId xmlns:a16="http://schemas.microsoft.com/office/drawing/2014/main" id="{2B664C3B-87A6-7F9F-AE50-3EA2838F6268}"/>
              </a:ext>
            </a:extLst>
          </p:cNvPr>
          <p:cNvSpPr>
            <a:spLocks noGrp="1"/>
          </p:cNvSpPr>
          <p:nvPr>
            <p:ph type="dt" sz="half" idx="10"/>
          </p:nvPr>
        </p:nvSpPr>
        <p:spPr/>
        <p:txBody>
          <a:bodyPr/>
          <a:lstStyle/>
          <a:p>
            <a:pPr>
              <a:defRPr/>
            </a:pPr>
            <a:r>
              <a:rPr lang="en-US"/>
              <a:t>Murach's Modern JavaScript</a:t>
            </a:r>
            <a:endParaRPr lang="en-US" dirty="0"/>
          </a:p>
        </p:txBody>
      </p:sp>
      <p:sp>
        <p:nvSpPr>
          <p:cNvPr id="6" name="Slide Number Placeholder 5">
            <a:extLst>
              <a:ext uri="{FF2B5EF4-FFF2-40B4-BE49-F238E27FC236}">
                <a16:creationId xmlns:a16="http://schemas.microsoft.com/office/drawing/2014/main" id="{758EF169-BF26-5E70-AFB4-AD9F2FEE989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C7, Slide </a:t>
            </a:r>
            <a:fld id="{BF5C1183-B085-4070-A402-C03A3F977D3D}" type="slidenum">
              <a:rPr lang="en-US" smtClean="0">
                <a:solidFill>
                  <a:schemeClr val="bg1"/>
                </a:solidFill>
              </a:rPr>
              <a:pPr>
                <a:defRPr/>
              </a:pPr>
              <a:t>26</a:t>
            </a:fld>
            <a:endParaRPr lang="en-US" dirty="0">
              <a:solidFill>
                <a:schemeClr val="bg1"/>
              </a:solidFill>
            </a:endParaRPr>
          </a:p>
        </p:txBody>
      </p:sp>
    </p:spTree>
    <p:extLst>
      <p:ext uri="{BB962C8B-B14F-4D97-AF65-F5344CB8AC3E}">
        <p14:creationId xmlns:p14="http://schemas.microsoft.com/office/powerpoint/2010/main" val="724922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0B452-3E92-059B-C03B-70747C3D6C7E}"/>
              </a:ext>
            </a:extLst>
          </p:cNvPr>
          <p:cNvSpPr>
            <a:spLocks noGrp="1"/>
          </p:cNvSpPr>
          <p:nvPr>
            <p:ph type="title"/>
          </p:nvPr>
        </p:nvSpPr>
        <p:spPr>
          <a:xfrm>
            <a:off x="917146" y="632936"/>
            <a:ext cx="7315200" cy="73866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sends an error or warning message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the Console panel </a:t>
            </a:r>
            <a:endParaRPr lang="en-US" dirty="0"/>
          </a:p>
        </p:txBody>
      </p:sp>
      <p:sp>
        <p:nvSpPr>
          <p:cNvPr id="3" name="Text Placeholder 2">
            <a:extLst>
              <a:ext uri="{FF2B5EF4-FFF2-40B4-BE49-F238E27FC236}">
                <a16:creationId xmlns:a16="http://schemas.microsoft.com/office/drawing/2014/main" id="{DBDB8BCB-A2F3-F96D-F61B-A1B31C458A6C}"/>
              </a:ext>
            </a:extLst>
          </p:cNvPr>
          <p:cNvSpPr>
            <a:spLocks noGrp="1"/>
          </p:cNvSpPr>
          <p:nvPr>
            <p:ph type="body" sz="quarter" idx="15"/>
          </p:nvPr>
        </p:nvSpPr>
        <p:spPr>
          <a:xfrm>
            <a:off x="812800" y="1447800"/>
            <a:ext cx="7391400" cy="1828800"/>
          </a:xfrm>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function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isNotValid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val</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isNaN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val</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console.error</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("Value is not a number");</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else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val</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 0)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console.warn</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(`Value ${</a:t>
            </a:r>
            <a:r>
              <a:rPr lang="en-US" sz="14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val</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is not greater than zero.`);</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isNaN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val</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val</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 0;</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2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Messages after running the code twice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invalid data</a:t>
            </a:r>
          </a:p>
          <a:p>
            <a:endParaRPr lang="en-US" dirty="0"/>
          </a:p>
        </p:txBody>
      </p:sp>
      <p:pic>
        <p:nvPicPr>
          <p:cNvPr id="8" name="Content Placeholder 7" descr="The Console panel with error and warning messages">
            <a:extLst>
              <a:ext uri="{FF2B5EF4-FFF2-40B4-BE49-F238E27FC236}">
                <a16:creationId xmlns:a16="http://schemas.microsoft.com/office/drawing/2014/main" id="{243B5D13-58C7-ABA6-7989-F8163EC1A317}"/>
              </a:ext>
            </a:extLst>
          </p:cNvPr>
          <p:cNvPicPr>
            <a:picLocks noGrp="1" noChangeAspect="1"/>
          </p:cNvPicPr>
          <p:nvPr>
            <p:ph sz="quarter" idx="13"/>
          </p:nvPr>
        </p:nvPicPr>
        <p:blipFill>
          <a:blip r:embed="rId2"/>
          <a:stretch>
            <a:fillRect/>
          </a:stretch>
        </p:blipFill>
        <p:spPr>
          <a:xfrm>
            <a:off x="1219200" y="4139273"/>
            <a:ext cx="6400800" cy="1880527"/>
          </a:xfrm>
          <a:prstGeom prst="rect">
            <a:avLst/>
          </a:prstGeom>
        </p:spPr>
      </p:pic>
      <p:sp>
        <p:nvSpPr>
          <p:cNvPr id="5" name="Footer Placeholder 4">
            <a:extLst>
              <a:ext uri="{FF2B5EF4-FFF2-40B4-BE49-F238E27FC236}">
                <a16:creationId xmlns:a16="http://schemas.microsoft.com/office/drawing/2014/main" id="{FDC9682B-2FA6-9316-9124-22C7DD976A47}"/>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6" name="Date Placeholder 5">
            <a:extLst>
              <a:ext uri="{FF2B5EF4-FFF2-40B4-BE49-F238E27FC236}">
                <a16:creationId xmlns:a16="http://schemas.microsoft.com/office/drawing/2014/main" id="{2F07EDE3-1DB7-1A92-916A-405EE117CD08}"/>
              </a:ext>
            </a:extLst>
          </p:cNvPr>
          <p:cNvSpPr>
            <a:spLocks noGrp="1"/>
          </p:cNvSpPr>
          <p:nvPr>
            <p:ph type="dt" sz="half" idx="10"/>
          </p:nvPr>
        </p:nvSpPr>
        <p:spPr/>
        <p:txBody>
          <a:bodyPr/>
          <a:lstStyle/>
          <a:p>
            <a:pPr>
              <a:defRPr/>
            </a:pPr>
            <a:r>
              <a:rPr lang="en-US"/>
              <a:t>Murach's Modern JavaScript</a:t>
            </a:r>
            <a:endParaRPr lang="en-US" dirty="0"/>
          </a:p>
        </p:txBody>
      </p:sp>
      <p:sp>
        <p:nvSpPr>
          <p:cNvPr id="7" name="Slide Number Placeholder 6">
            <a:extLst>
              <a:ext uri="{FF2B5EF4-FFF2-40B4-BE49-F238E27FC236}">
                <a16:creationId xmlns:a16="http://schemas.microsoft.com/office/drawing/2014/main" id="{72718CF2-538C-D6EB-F7A8-507E81273960}"/>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C7, Slide </a:t>
            </a:r>
            <a:fld id="{5ECE9829-65B2-40C6-AEFF-7C648FF56A9C}" type="slidenum">
              <a:rPr lang="en-US" sz="900" smtClean="0">
                <a:solidFill>
                  <a:schemeClr val="bg1"/>
                </a:solidFill>
                <a:latin typeface="Arial Narrow" pitchFamily="34" charset="0"/>
              </a:rPr>
              <a:pPr algn="r">
                <a:defRPr/>
              </a:pPr>
              <a:t>27</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863207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2B7F8-1E79-9B8F-7220-E1903E6E29FB}"/>
              </a:ext>
            </a:extLst>
          </p:cNvPr>
          <p:cNvSpPr>
            <a:spLocks noGrp="1"/>
          </p:cNvSpPr>
          <p:nvPr>
            <p:ph type="title"/>
          </p:nvPr>
        </p:nvSpPr>
        <p:spPr>
          <a:xfrm>
            <a:off x="929503" y="609600"/>
            <a:ext cx="7315200" cy="1107996"/>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sends a stack trace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the Console panel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9F0BEF03-3A16-13B5-7756-0E709A7F1039}"/>
              </a:ext>
            </a:extLst>
          </p:cNvPr>
          <p:cNvSpPr>
            <a:spLocks noGrp="1"/>
          </p:cNvSpPr>
          <p:nvPr>
            <p:ph type="body" sz="quarter" idx="15"/>
          </p:nvPr>
        </p:nvSpPr>
        <p:spPr>
          <a:xfrm>
            <a:off x="812800" y="1447800"/>
            <a:ext cx="7391400" cy="1752600"/>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function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calcFutureValue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(investment, rate, years)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console.trace</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stack trace in the Console panel</a:t>
            </a:r>
          </a:p>
          <a:p>
            <a:endParaRPr lang="en-US" dirty="0"/>
          </a:p>
        </p:txBody>
      </p:sp>
      <p:pic>
        <p:nvPicPr>
          <p:cNvPr id="8" name="Content Placeholder 7" descr="The Console panel with a stack trace">
            <a:extLst>
              <a:ext uri="{FF2B5EF4-FFF2-40B4-BE49-F238E27FC236}">
                <a16:creationId xmlns:a16="http://schemas.microsoft.com/office/drawing/2014/main" id="{A37BBA31-B268-4BA3-5494-56C271C0489F}"/>
              </a:ext>
            </a:extLst>
          </p:cNvPr>
          <p:cNvPicPr>
            <a:picLocks noGrp="1" noChangeAspect="1"/>
          </p:cNvPicPr>
          <p:nvPr>
            <p:ph sz="quarter" idx="13"/>
          </p:nvPr>
        </p:nvPicPr>
        <p:blipFill>
          <a:blip r:embed="rId2"/>
          <a:stretch>
            <a:fillRect/>
          </a:stretch>
        </p:blipFill>
        <p:spPr>
          <a:xfrm>
            <a:off x="1264494" y="2971800"/>
            <a:ext cx="6951991" cy="1447800"/>
          </a:xfrm>
          <a:prstGeom prst="rect">
            <a:avLst/>
          </a:prstGeom>
        </p:spPr>
      </p:pic>
      <p:sp>
        <p:nvSpPr>
          <p:cNvPr id="5" name="Footer Placeholder 4">
            <a:extLst>
              <a:ext uri="{FF2B5EF4-FFF2-40B4-BE49-F238E27FC236}">
                <a16:creationId xmlns:a16="http://schemas.microsoft.com/office/drawing/2014/main" id="{4A7FA4A9-F1DA-B695-9ADB-BD3EB99F0CED}"/>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6" name="Date Placeholder 5">
            <a:extLst>
              <a:ext uri="{FF2B5EF4-FFF2-40B4-BE49-F238E27FC236}">
                <a16:creationId xmlns:a16="http://schemas.microsoft.com/office/drawing/2014/main" id="{22ABDFCE-9BFF-3096-DA02-2C27491D6EBC}"/>
              </a:ext>
            </a:extLst>
          </p:cNvPr>
          <p:cNvSpPr>
            <a:spLocks noGrp="1"/>
          </p:cNvSpPr>
          <p:nvPr>
            <p:ph type="dt" sz="half" idx="10"/>
          </p:nvPr>
        </p:nvSpPr>
        <p:spPr/>
        <p:txBody>
          <a:bodyPr/>
          <a:lstStyle/>
          <a:p>
            <a:pPr>
              <a:defRPr/>
            </a:pPr>
            <a:r>
              <a:rPr lang="en-US"/>
              <a:t>Murach's Modern JavaScript</a:t>
            </a:r>
            <a:endParaRPr lang="en-US" dirty="0"/>
          </a:p>
        </p:txBody>
      </p:sp>
      <p:sp>
        <p:nvSpPr>
          <p:cNvPr id="7" name="Slide Number Placeholder 6">
            <a:extLst>
              <a:ext uri="{FF2B5EF4-FFF2-40B4-BE49-F238E27FC236}">
                <a16:creationId xmlns:a16="http://schemas.microsoft.com/office/drawing/2014/main" id="{AEC3BC2F-2EAC-6E40-7D51-74AEB4166D69}"/>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C7, Slide </a:t>
            </a:r>
            <a:fld id="{5ECE9829-65B2-40C6-AEFF-7C648FF56A9C}" type="slidenum">
              <a:rPr lang="en-US" sz="900" smtClean="0">
                <a:solidFill>
                  <a:schemeClr val="bg1"/>
                </a:solidFill>
                <a:latin typeface="Arial Narrow" pitchFamily="34" charset="0"/>
              </a:rPr>
              <a:pPr algn="r">
                <a:defRPr/>
              </a:pPr>
              <a:t>28</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963172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3C800-89D9-4F92-9374-CF3292CC02D5}"/>
              </a:ext>
            </a:extLst>
          </p:cNvPr>
          <p:cNvSpPr>
            <a:spLocks noGrp="1"/>
          </p:cNvSpPr>
          <p:nvPr>
            <p:ph type="title"/>
          </p:nvPr>
        </p:nvSpPr>
        <p:spPr>
          <a:xfrm>
            <a:off x="914400" y="625989"/>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HTML and CSS for a web page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in the Elements panel</a:t>
            </a:r>
            <a:endParaRPr lang="en-US" dirty="0"/>
          </a:p>
        </p:txBody>
      </p:sp>
      <p:pic>
        <p:nvPicPr>
          <p:cNvPr id="7" name="Content Placeholder 6" descr="Title describes slide">
            <a:extLst>
              <a:ext uri="{FF2B5EF4-FFF2-40B4-BE49-F238E27FC236}">
                <a16:creationId xmlns:a16="http://schemas.microsoft.com/office/drawing/2014/main" id="{EC51DBA1-A1BE-25A1-4C8E-5E41E0CEDDA6}"/>
              </a:ext>
            </a:extLst>
          </p:cNvPr>
          <p:cNvPicPr>
            <a:picLocks noGrp="1" noChangeAspect="1"/>
          </p:cNvPicPr>
          <p:nvPr>
            <p:ph sz="quarter" idx="13"/>
          </p:nvPr>
        </p:nvPicPr>
        <p:blipFill>
          <a:blip r:embed="rId2"/>
          <a:stretch>
            <a:fillRect/>
          </a:stretch>
        </p:blipFill>
        <p:spPr>
          <a:xfrm>
            <a:off x="897924" y="1447800"/>
            <a:ext cx="5502876" cy="4528220"/>
          </a:xfrm>
          <a:prstGeom prst="rect">
            <a:avLst/>
          </a:prstGeom>
        </p:spPr>
      </p:pic>
      <p:sp>
        <p:nvSpPr>
          <p:cNvPr id="4" name="Footer Placeholder 3">
            <a:extLst>
              <a:ext uri="{FF2B5EF4-FFF2-40B4-BE49-F238E27FC236}">
                <a16:creationId xmlns:a16="http://schemas.microsoft.com/office/drawing/2014/main" id="{5E31251A-45E0-A545-3B2D-7436EB5771ED}"/>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5" name="Date Placeholder 4">
            <a:extLst>
              <a:ext uri="{FF2B5EF4-FFF2-40B4-BE49-F238E27FC236}">
                <a16:creationId xmlns:a16="http://schemas.microsoft.com/office/drawing/2014/main" id="{36964C1E-A89D-09E9-EEB4-F55288A01815}"/>
              </a:ext>
            </a:extLst>
          </p:cNvPr>
          <p:cNvSpPr>
            <a:spLocks noGrp="1"/>
          </p:cNvSpPr>
          <p:nvPr>
            <p:ph type="dt" sz="half" idx="10"/>
          </p:nvPr>
        </p:nvSpPr>
        <p:spPr/>
        <p:txBody>
          <a:bodyPr/>
          <a:lstStyle/>
          <a:p>
            <a:pPr>
              <a:defRPr/>
            </a:pPr>
            <a:r>
              <a:rPr lang="en-US"/>
              <a:t>Murach's Modern JavaScript</a:t>
            </a:r>
            <a:endParaRPr lang="en-US" dirty="0"/>
          </a:p>
        </p:txBody>
      </p:sp>
      <p:sp>
        <p:nvSpPr>
          <p:cNvPr id="6" name="Slide Number Placeholder 5">
            <a:extLst>
              <a:ext uri="{FF2B5EF4-FFF2-40B4-BE49-F238E27FC236}">
                <a16:creationId xmlns:a16="http://schemas.microsoft.com/office/drawing/2014/main" id="{7FE348CE-F583-7969-6044-887B54DB84D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C7, Slide </a:t>
            </a:r>
            <a:fld id="{BF5C1183-B085-4070-A402-C03A3F977D3D}" type="slidenum">
              <a:rPr lang="en-US" smtClean="0">
                <a:solidFill>
                  <a:schemeClr val="bg1"/>
                </a:solidFill>
              </a:rPr>
              <a:pPr>
                <a:defRPr/>
              </a:pPr>
              <a:t>29</a:t>
            </a:fld>
            <a:endParaRPr lang="en-US" dirty="0">
              <a:solidFill>
                <a:schemeClr val="bg1"/>
              </a:solidFill>
            </a:endParaRPr>
          </a:p>
        </p:txBody>
      </p:sp>
    </p:spTree>
    <p:extLst>
      <p:ext uri="{BB962C8B-B14F-4D97-AF65-F5344CB8AC3E}">
        <p14:creationId xmlns:p14="http://schemas.microsoft.com/office/powerpoint/2010/main" val="2289460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B8737-43CE-CAE4-911D-31184211EB9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Future Value app</a:t>
            </a:r>
            <a:endParaRPr lang="en-US" dirty="0"/>
          </a:p>
        </p:txBody>
      </p:sp>
      <p:pic>
        <p:nvPicPr>
          <p:cNvPr id="7" name="Content Placeholder 6" descr="Title describes slide">
            <a:extLst>
              <a:ext uri="{FF2B5EF4-FFF2-40B4-BE49-F238E27FC236}">
                <a16:creationId xmlns:a16="http://schemas.microsoft.com/office/drawing/2014/main" id="{DC513F49-CCBB-ED94-1D79-D419B0C5A6FF}"/>
              </a:ext>
            </a:extLst>
          </p:cNvPr>
          <p:cNvPicPr>
            <a:picLocks noGrp="1" noChangeAspect="1"/>
          </p:cNvPicPr>
          <p:nvPr>
            <p:ph sz="quarter" idx="13"/>
          </p:nvPr>
        </p:nvPicPr>
        <p:blipFill>
          <a:blip r:embed="rId2"/>
          <a:stretch>
            <a:fillRect/>
          </a:stretch>
        </p:blipFill>
        <p:spPr>
          <a:xfrm>
            <a:off x="879389" y="1066800"/>
            <a:ext cx="7496813" cy="3048000"/>
          </a:xfrm>
          <a:prstGeom prst="rect">
            <a:avLst/>
          </a:prstGeom>
        </p:spPr>
      </p:pic>
      <p:sp>
        <p:nvSpPr>
          <p:cNvPr id="4" name="Footer Placeholder 3">
            <a:extLst>
              <a:ext uri="{FF2B5EF4-FFF2-40B4-BE49-F238E27FC236}">
                <a16:creationId xmlns:a16="http://schemas.microsoft.com/office/drawing/2014/main" id="{C893DC1E-D766-BB32-4B0D-0D5584E92738}"/>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5" name="Date Placeholder 4">
            <a:extLst>
              <a:ext uri="{FF2B5EF4-FFF2-40B4-BE49-F238E27FC236}">
                <a16:creationId xmlns:a16="http://schemas.microsoft.com/office/drawing/2014/main" id="{D5EAFEFD-07BB-F5D0-0153-136B006B468E}"/>
              </a:ext>
            </a:extLst>
          </p:cNvPr>
          <p:cNvSpPr>
            <a:spLocks noGrp="1"/>
          </p:cNvSpPr>
          <p:nvPr>
            <p:ph type="dt" sz="half" idx="10"/>
          </p:nvPr>
        </p:nvSpPr>
        <p:spPr/>
        <p:txBody>
          <a:bodyPr/>
          <a:lstStyle/>
          <a:p>
            <a:pPr>
              <a:defRPr/>
            </a:pPr>
            <a:r>
              <a:rPr lang="en-US"/>
              <a:t>Murach's Modern JavaScript</a:t>
            </a:r>
            <a:endParaRPr lang="en-US" dirty="0"/>
          </a:p>
        </p:txBody>
      </p:sp>
      <p:sp>
        <p:nvSpPr>
          <p:cNvPr id="6" name="Slide Number Placeholder 5">
            <a:extLst>
              <a:ext uri="{FF2B5EF4-FFF2-40B4-BE49-F238E27FC236}">
                <a16:creationId xmlns:a16="http://schemas.microsoft.com/office/drawing/2014/main" id="{9526CBC7-0355-2005-5987-C9557CB9C1A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C7, Slide </a:t>
            </a:r>
            <a:fld id="{BF5C1183-B085-4070-A402-C03A3F977D3D}" type="slidenum">
              <a:rPr lang="en-US" smtClean="0">
                <a:solidFill>
                  <a:schemeClr val="bg1"/>
                </a:solidFill>
              </a:rPr>
              <a:pPr>
                <a:defRPr/>
              </a:pPr>
              <a:t>3</a:t>
            </a:fld>
            <a:endParaRPr lang="en-US" dirty="0">
              <a:solidFill>
                <a:schemeClr val="bg1"/>
              </a:solidFill>
            </a:endParaRPr>
          </a:p>
        </p:txBody>
      </p:sp>
    </p:spTree>
    <p:extLst>
      <p:ext uri="{BB962C8B-B14F-4D97-AF65-F5344CB8AC3E}">
        <p14:creationId xmlns:p14="http://schemas.microsoft.com/office/powerpoint/2010/main" val="2448412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A55D0-A0CF-8FFB-D5C6-EBB3EB15B836}"/>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HTML for the &lt;body&gt; element (part 1)</a:t>
            </a:r>
            <a:endParaRPr lang="en-US" dirty="0"/>
          </a:p>
        </p:txBody>
      </p:sp>
      <p:sp>
        <p:nvSpPr>
          <p:cNvPr id="3" name="Text Placeholder 2">
            <a:extLst>
              <a:ext uri="{FF2B5EF4-FFF2-40B4-BE49-F238E27FC236}">
                <a16:creationId xmlns:a16="http://schemas.microsoft.com/office/drawing/2014/main" id="{3C606EAD-1F18-3F00-454E-570505037539}"/>
              </a:ext>
            </a:extLst>
          </p:cNvPr>
          <p:cNvSpPr>
            <a:spLocks noGrp="1"/>
          </p:cNvSpPr>
          <p:nvPr>
            <p:ph type="body" sz="quarter" idx="13"/>
          </p:nvPr>
        </p:nvSpPr>
        <p:spPr>
          <a:xfrm>
            <a:off x="838200" y="1066800"/>
            <a:ext cx="7543800" cy="4876800"/>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&lt;body&gt;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&lt;h1&gt;The Future Value Calculator&lt;/h1&gt;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&lt;div&gt;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&lt;label for="investment"&gt;Total investment:&lt;/label&gt;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&lt;input type="text"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id="investment"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&lt;/div&gt;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&lt;div&gt;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&lt;label for="rate"&gt;Annual interest rate:&lt;/label&gt;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&lt;input type="text"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id="rate"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&lt;/div&gt;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&lt;div&gt;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&lt;label for="years"&gt;Number of years&lt;/label&gt;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&lt;input type="text"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id="years"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&lt;/div&gt;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&lt;div&gt;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&lt;label&gt;Future value:&lt;/label&gt;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&lt;input type="text"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id="</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future_value</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disabled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s-ES" sz="1600" b="1" dirty="0">
                <a:effectLst/>
                <a:latin typeface="Courier New" panose="02070309020205020404" pitchFamily="49" charset="0"/>
                <a:ea typeface="Times New Roman" panose="02020603050405020304" pitchFamily="18" charset="0"/>
                <a:cs typeface="Times New Roman" panose="02020603050405020304" pitchFamily="18" charset="0"/>
              </a:rPr>
              <a:t>&lt;/</a:t>
            </a:r>
            <a:r>
              <a:rPr lang="es-ES" sz="1600" b="1" dirty="0" err="1">
                <a:effectLst/>
                <a:latin typeface="Courier New" panose="02070309020205020404" pitchFamily="49" charset="0"/>
                <a:ea typeface="Times New Roman" panose="02020603050405020304" pitchFamily="18" charset="0"/>
                <a:cs typeface="Times New Roman" panose="02020603050405020304" pitchFamily="18" charset="0"/>
              </a:rPr>
              <a:t>div</a:t>
            </a:r>
            <a:r>
              <a:rPr lang="es-ES" sz="1600" b="1" dirty="0">
                <a:effectLst/>
                <a:latin typeface="Courier New" panose="02070309020205020404" pitchFamily="49" charset="0"/>
                <a:ea typeface="Times New Roman" panose="02020603050405020304" pitchFamily="18" charset="0"/>
                <a:cs typeface="Times New Roman" panose="02020603050405020304" pitchFamily="18" charset="0"/>
              </a:rPr>
              <a:t>&gt;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4" name="Footer Placeholder 3">
            <a:extLst>
              <a:ext uri="{FF2B5EF4-FFF2-40B4-BE49-F238E27FC236}">
                <a16:creationId xmlns:a16="http://schemas.microsoft.com/office/drawing/2014/main" id="{0162C08B-BC4E-61D8-7E90-6C62B6FA1E77}"/>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5" name="Date Placeholder 4">
            <a:extLst>
              <a:ext uri="{FF2B5EF4-FFF2-40B4-BE49-F238E27FC236}">
                <a16:creationId xmlns:a16="http://schemas.microsoft.com/office/drawing/2014/main" id="{04784674-BF17-29D7-23BC-8160F150A818}"/>
              </a:ext>
            </a:extLst>
          </p:cNvPr>
          <p:cNvSpPr>
            <a:spLocks noGrp="1"/>
          </p:cNvSpPr>
          <p:nvPr>
            <p:ph type="dt" sz="half" idx="10"/>
          </p:nvPr>
        </p:nvSpPr>
        <p:spPr/>
        <p:txBody>
          <a:bodyPr/>
          <a:lstStyle/>
          <a:p>
            <a:pPr>
              <a:defRPr/>
            </a:pPr>
            <a:r>
              <a:rPr lang="en-US"/>
              <a:t>Murach's Modern JavaScript</a:t>
            </a:r>
            <a:endParaRPr lang="en-US" dirty="0"/>
          </a:p>
        </p:txBody>
      </p:sp>
      <p:sp>
        <p:nvSpPr>
          <p:cNvPr id="6" name="Slide Number Placeholder 5">
            <a:extLst>
              <a:ext uri="{FF2B5EF4-FFF2-40B4-BE49-F238E27FC236}">
                <a16:creationId xmlns:a16="http://schemas.microsoft.com/office/drawing/2014/main" id="{9B17B77A-8EE7-FDF2-CFE6-13FC3801B7D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C7, Slide </a:t>
            </a:r>
            <a:fld id="{BF5C1183-B085-4070-A402-C03A3F977D3D}" type="slidenum">
              <a:rPr lang="en-US" smtClean="0">
                <a:solidFill>
                  <a:schemeClr val="bg1"/>
                </a:solidFill>
              </a:rPr>
              <a:pPr>
                <a:defRPr/>
              </a:pPr>
              <a:t>4</a:t>
            </a:fld>
            <a:endParaRPr lang="en-US" dirty="0">
              <a:solidFill>
                <a:schemeClr val="bg1"/>
              </a:solidFill>
            </a:endParaRPr>
          </a:p>
        </p:txBody>
      </p:sp>
    </p:spTree>
    <p:extLst>
      <p:ext uri="{BB962C8B-B14F-4D97-AF65-F5344CB8AC3E}">
        <p14:creationId xmlns:p14="http://schemas.microsoft.com/office/powerpoint/2010/main" val="2915644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41AD2-169A-B45E-542A-F54289DC6B00}"/>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HTML for the &lt;body&gt; element (part 2)</a:t>
            </a:r>
            <a:endParaRPr lang="en-US" dirty="0"/>
          </a:p>
        </p:txBody>
      </p:sp>
      <p:sp>
        <p:nvSpPr>
          <p:cNvPr id="3" name="Text Placeholder 2">
            <a:extLst>
              <a:ext uri="{FF2B5EF4-FFF2-40B4-BE49-F238E27FC236}">
                <a16:creationId xmlns:a16="http://schemas.microsoft.com/office/drawing/2014/main" id="{0411533F-052D-2F71-E76D-6C3739CECDE4}"/>
              </a:ext>
            </a:extLst>
          </p:cNvPr>
          <p:cNvSpPr>
            <a:spLocks noGrp="1"/>
          </p:cNvSpPr>
          <p:nvPr>
            <p:ph type="body" sz="quarter" idx="13"/>
          </p:nvPr>
        </p:nvSpPr>
        <p:spPr/>
        <p:txBody>
          <a:bodyPr/>
          <a:lstStyle/>
          <a:p>
            <a:pPr marL="347345" marR="0">
              <a:spcBef>
                <a:spcPts val="0"/>
              </a:spcBef>
              <a:spcAft>
                <a:spcPts val="0"/>
              </a:spcAft>
              <a:tabLst>
                <a:tab pos="1371600" algn="l"/>
              </a:tabLst>
            </a:pPr>
            <a:r>
              <a:rPr lang="es-ES" sz="1600" b="1" dirty="0">
                <a:effectLst/>
                <a:latin typeface="Courier New" panose="02070309020205020404" pitchFamily="49" charset="0"/>
                <a:ea typeface="Times New Roman" panose="02020603050405020304" pitchFamily="18" charset="0"/>
                <a:cs typeface="Times New Roman" panose="02020603050405020304" pitchFamily="18" charset="0"/>
              </a:rPr>
              <a:t>    &lt;</a:t>
            </a:r>
            <a:r>
              <a:rPr lang="es-ES" sz="1600" b="1" dirty="0" err="1">
                <a:effectLst/>
                <a:latin typeface="Courier New" panose="02070309020205020404" pitchFamily="49" charset="0"/>
                <a:ea typeface="Times New Roman" panose="02020603050405020304" pitchFamily="18" charset="0"/>
                <a:cs typeface="Times New Roman" panose="02020603050405020304" pitchFamily="18" charset="0"/>
              </a:rPr>
              <a:t>div</a:t>
            </a:r>
            <a:r>
              <a:rPr lang="es-ES" sz="1600" b="1" dirty="0">
                <a:effectLst/>
                <a:latin typeface="Courier New" panose="02070309020205020404" pitchFamily="49" charset="0"/>
                <a:ea typeface="Times New Roman" panose="02020603050405020304" pitchFamily="18" charset="0"/>
                <a:cs typeface="Times New Roman" panose="02020603050405020304" pitchFamily="18" charset="0"/>
              </a:rPr>
              <a:t>&gt;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s-ES" sz="1600" b="1" dirty="0">
                <a:effectLst/>
                <a:latin typeface="Courier New" panose="02070309020205020404" pitchFamily="49" charset="0"/>
                <a:ea typeface="Times New Roman" panose="02020603050405020304" pitchFamily="18" charset="0"/>
                <a:cs typeface="Times New Roman" panose="02020603050405020304" pitchFamily="18" charset="0"/>
              </a:rPr>
              <a:t>        &lt;</a:t>
            </a:r>
            <a:r>
              <a:rPr lang="es-ES" sz="1600" b="1" dirty="0" err="1">
                <a:effectLst/>
                <a:latin typeface="Courier New" panose="02070309020205020404" pitchFamily="49" charset="0"/>
                <a:ea typeface="Times New Roman" panose="02020603050405020304" pitchFamily="18" charset="0"/>
                <a:cs typeface="Times New Roman" panose="02020603050405020304" pitchFamily="18" charset="0"/>
              </a:rPr>
              <a:t>label</a:t>
            </a:r>
            <a:r>
              <a:rPr lang="es-ES" sz="1600" b="1" dirty="0">
                <a:effectLst/>
                <a:latin typeface="Courier New" panose="02070309020205020404" pitchFamily="49" charset="0"/>
                <a:ea typeface="Times New Roman" panose="02020603050405020304" pitchFamily="18" charset="0"/>
                <a:cs typeface="Times New Roman" panose="02020603050405020304" pitchFamily="18" charset="0"/>
              </a:rPr>
              <a:t>&gt;&amp;</a:t>
            </a:r>
            <a:r>
              <a:rPr lang="es-ES" sz="1600" b="1" dirty="0" err="1">
                <a:effectLst/>
                <a:latin typeface="Courier New" panose="02070309020205020404" pitchFamily="49" charset="0"/>
                <a:ea typeface="Times New Roman" panose="02020603050405020304" pitchFamily="18" charset="0"/>
                <a:cs typeface="Times New Roman" panose="02020603050405020304" pitchFamily="18" charset="0"/>
              </a:rPr>
              <a:t>nbsp</a:t>
            </a:r>
            <a:r>
              <a:rPr lang="es-ES" sz="1600" b="1" dirty="0">
                <a:effectLst/>
                <a:latin typeface="Courier New" panose="02070309020205020404" pitchFamily="49" charset="0"/>
                <a:ea typeface="Times New Roman" panose="02020603050405020304" pitchFamily="18" charset="0"/>
                <a:cs typeface="Times New Roman" panose="02020603050405020304" pitchFamily="18" charset="0"/>
              </a:rPr>
              <a:t>;&lt;/</a:t>
            </a:r>
            <a:r>
              <a:rPr lang="es-ES" sz="1600" b="1" dirty="0" err="1">
                <a:effectLst/>
                <a:latin typeface="Courier New" panose="02070309020205020404" pitchFamily="49" charset="0"/>
                <a:ea typeface="Times New Roman" panose="02020603050405020304" pitchFamily="18" charset="0"/>
                <a:cs typeface="Times New Roman" panose="02020603050405020304" pitchFamily="18" charset="0"/>
              </a:rPr>
              <a:t>label</a:t>
            </a:r>
            <a:r>
              <a:rPr lang="es-ES" sz="1600" b="1" dirty="0">
                <a:effectLst/>
                <a:latin typeface="Courier New" panose="02070309020205020404" pitchFamily="49" charset="0"/>
                <a:ea typeface="Times New Roman" panose="02020603050405020304" pitchFamily="18" charset="0"/>
                <a:cs typeface="Times New Roman" panose="02020603050405020304" pitchFamily="18" charset="0"/>
              </a:rPr>
              <a:t>&gt;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s-E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&lt;input type="button"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id="calculate"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value="Calculate"&gt;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&lt;/div&gt;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&lt;script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src</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="future_value.js"&gt;&lt;/script&gt;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&lt;/body&gt;</a:t>
            </a:r>
            <a:endParaRPr lang="en-US" sz="1600" dirty="0"/>
          </a:p>
        </p:txBody>
      </p:sp>
      <p:sp>
        <p:nvSpPr>
          <p:cNvPr id="4" name="Footer Placeholder 3">
            <a:extLst>
              <a:ext uri="{FF2B5EF4-FFF2-40B4-BE49-F238E27FC236}">
                <a16:creationId xmlns:a16="http://schemas.microsoft.com/office/drawing/2014/main" id="{C7902B9C-CAB1-7E72-A72D-04C813525F24}"/>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5" name="Date Placeholder 4">
            <a:extLst>
              <a:ext uri="{FF2B5EF4-FFF2-40B4-BE49-F238E27FC236}">
                <a16:creationId xmlns:a16="http://schemas.microsoft.com/office/drawing/2014/main" id="{DF1464D5-0026-6EBC-EDA8-A99167CFAEA8}"/>
              </a:ext>
            </a:extLst>
          </p:cNvPr>
          <p:cNvSpPr>
            <a:spLocks noGrp="1"/>
          </p:cNvSpPr>
          <p:nvPr>
            <p:ph type="dt" sz="half" idx="10"/>
          </p:nvPr>
        </p:nvSpPr>
        <p:spPr/>
        <p:txBody>
          <a:bodyPr/>
          <a:lstStyle/>
          <a:p>
            <a:pPr>
              <a:defRPr/>
            </a:pPr>
            <a:r>
              <a:rPr lang="en-US"/>
              <a:t>Murach's Modern JavaScript</a:t>
            </a:r>
            <a:endParaRPr lang="en-US" dirty="0"/>
          </a:p>
        </p:txBody>
      </p:sp>
      <p:sp>
        <p:nvSpPr>
          <p:cNvPr id="6" name="Slide Number Placeholder 5">
            <a:extLst>
              <a:ext uri="{FF2B5EF4-FFF2-40B4-BE49-F238E27FC236}">
                <a16:creationId xmlns:a16="http://schemas.microsoft.com/office/drawing/2014/main" id="{66D70112-C6BD-C062-6D28-A2F48EC91BC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C7, Slide </a:t>
            </a:r>
            <a:fld id="{BF5C1183-B085-4070-A402-C03A3F977D3D}" type="slidenum">
              <a:rPr lang="en-US" smtClean="0">
                <a:solidFill>
                  <a:schemeClr val="bg1"/>
                </a:solidFill>
              </a:rPr>
              <a:pPr>
                <a:defRPr/>
              </a:pPr>
              <a:t>5</a:t>
            </a:fld>
            <a:endParaRPr lang="en-US" dirty="0">
              <a:solidFill>
                <a:schemeClr val="bg1"/>
              </a:solidFill>
            </a:endParaRPr>
          </a:p>
        </p:txBody>
      </p:sp>
    </p:spTree>
    <p:extLst>
      <p:ext uri="{BB962C8B-B14F-4D97-AF65-F5344CB8AC3E}">
        <p14:creationId xmlns:p14="http://schemas.microsoft.com/office/powerpoint/2010/main" val="101073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B9364-7DDE-8F1A-2EDB-0F32511AE90D}"/>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CSS for the &lt;label&gt; and &lt;input&gt; elements</a:t>
            </a:r>
            <a:endParaRPr lang="en-US" dirty="0"/>
          </a:p>
        </p:txBody>
      </p:sp>
      <p:sp>
        <p:nvSpPr>
          <p:cNvPr id="3" name="Text Placeholder 2">
            <a:extLst>
              <a:ext uri="{FF2B5EF4-FFF2-40B4-BE49-F238E27FC236}">
                <a16:creationId xmlns:a16="http://schemas.microsoft.com/office/drawing/2014/main" id="{AF52CA06-BF84-DB80-996A-549921977B03}"/>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800" b="1" dirty="0">
                <a:effectLst/>
                <a:latin typeface="Courier New" panose="02070309020205020404" pitchFamily="49" charset="0"/>
                <a:ea typeface="Times New Roman" panose="02020603050405020304" pitchFamily="18" charset="0"/>
                <a:cs typeface="Times New Roman" panose="02020603050405020304" pitchFamily="18" charset="0"/>
              </a:rPr>
              <a:t>label {</a:t>
            </a:r>
          </a:p>
          <a:p>
            <a:pPr marL="347345" marR="0">
              <a:spcBef>
                <a:spcPts val="0"/>
              </a:spcBef>
              <a:spcAft>
                <a:spcPts val="0"/>
              </a:spcAft>
              <a:tabLst>
                <a:tab pos="1371600" algn="l"/>
              </a:tabLst>
            </a:pPr>
            <a:r>
              <a:rPr lang="en-US" sz="1800" b="1" dirty="0">
                <a:effectLst/>
                <a:latin typeface="Courier New" panose="02070309020205020404" pitchFamily="49" charset="0"/>
                <a:ea typeface="Times New Roman" panose="02020603050405020304" pitchFamily="18" charset="0"/>
                <a:cs typeface="Times New Roman" panose="02020603050405020304" pitchFamily="18" charset="0"/>
              </a:rPr>
              <a:t>    display: inline-block;</a:t>
            </a:r>
          </a:p>
          <a:p>
            <a:pPr marL="347345" marR="0">
              <a:spcBef>
                <a:spcPts val="0"/>
              </a:spcBef>
              <a:spcAft>
                <a:spcPts val="0"/>
              </a:spcAft>
              <a:tabLst>
                <a:tab pos="1371600" algn="l"/>
              </a:tabLst>
            </a:pPr>
            <a:r>
              <a:rPr lang="en-US" sz="1800" b="1" dirty="0">
                <a:effectLst/>
                <a:latin typeface="Courier New" panose="02070309020205020404" pitchFamily="49" charset="0"/>
                <a:ea typeface="Times New Roman" panose="02020603050405020304" pitchFamily="18" charset="0"/>
                <a:cs typeface="Times New Roman" panose="02020603050405020304" pitchFamily="18" charset="0"/>
              </a:rPr>
              <a:t>    width: 11em;</a:t>
            </a:r>
          </a:p>
          <a:p>
            <a:pPr marL="347345" marR="0">
              <a:spcBef>
                <a:spcPts val="0"/>
              </a:spcBef>
              <a:spcAft>
                <a:spcPts val="0"/>
              </a:spcAft>
              <a:tabLst>
                <a:tab pos="1371600" algn="l"/>
              </a:tabLst>
            </a:pPr>
            <a:r>
              <a:rPr lang="en-US" sz="1800" b="1" dirty="0">
                <a:effectLst/>
                <a:latin typeface="Courier New" panose="02070309020205020404" pitchFamily="49" charset="0"/>
                <a:ea typeface="Times New Roman" panose="02020603050405020304" pitchFamily="18" charset="0"/>
                <a:cs typeface="Times New Roman" panose="02020603050405020304" pitchFamily="18" charset="0"/>
              </a:rPr>
              <a:t>    text-align: right;</a:t>
            </a:r>
          </a:p>
          <a:p>
            <a:pPr marL="347345" marR="0">
              <a:spcBef>
                <a:spcPts val="0"/>
              </a:spcBef>
              <a:spcAft>
                <a:spcPts val="0"/>
              </a:spcAft>
              <a:tabLst>
                <a:tab pos="1371600" algn="l"/>
              </a:tabLst>
            </a:pPr>
            <a:r>
              <a:rPr lang="en-US" sz="18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800" b="1" dirty="0">
                <a:effectLst/>
                <a:latin typeface="Courier New" panose="02070309020205020404" pitchFamily="49" charset="0"/>
                <a:ea typeface="Times New Roman" panose="02020603050405020304" pitchFamily="18" charset="0"/>
                <a:cs typeface="Times New Roman" panose="02020603050405020304" pitchFamily="18" charset="0"/>
              </a:rPr>
              <a:t>input {</a:t>
            </a:r>
          </a:p>
          <a:p>
            <a:pPr marL="347345" marR="0">
              <a:spcBef>
                <a:spcPts val="0"/>
              </a:spcBef>
              <a:spcAft>
                <a:spcPts val="0"/>
              </a:spcAft>
              <a:tabLst>
                <a:tab pos="1371600" algn="l"/>
              </a:tabLst>
            </a:pPr>
            <a:r>
              <a:rPr lang="en-US" sz="1800" b="1" dirty="0">
                <a:effectLst/>
                <a:latin typeface="Courier New" panose="02070309020205020404" pitchFamily="49" charset="0"/>
                <a:ea typeface="Times New Roman" panose="02020603050405020304" pitchFamily="18" charset="0"/>
                <a:cs typeface="Times New Roman" panose="02020603050405020304" pitchFamily="18" charset="0"/>
              </a:rPr>
              <a:t>    width: 15em;</a:t>
            </a:r>
          </a:p>
          <a:p>
            <a:pPr marL="347345" marR="0">
              <a:spcBef>
                <a:spcPts val="0"/>
              </a:spcBef>
              <a:spcAft>
                <a:spcPts val="0"/>
              </a:spcAft>
              <a:tabLst>
                <a:tab pos="1371600" algn="l"/>
              </a:tabLst>
            </a:pPr>
            <a:r>
              <a:rPr lang="en-US" sz="1800" b="1" dirty="0">
                <a:effectLst/>
                <a:latin typeface="Courier New" panose="02070309020205020404" pitchFamily="49" charset="0"/>
                <a:ea typeface="Times New Roman" panose="02020603050405020304" pitchFamily="18" charset="0"/>
                <a:cs typeface="Times New Roman" panose="02020603050405020304" pitchFamily="18" charset="0"/>
              </a:rPr>
              <a:t>    margin-left: 1em;</a:t>
            </a:r>
          </a:p>
          <a:p>
            <a:pPr marL="347345" marR="0">
              <a:spcBef>
                <a:spcPts val="0"/>
              </a:spcBef>
              <a:spcAft>
                <a:spcPts val="0"/>
              </a:spcAft>
              <a:tabLst>
                <a:tab pos="1371600" algn="l"/>
              </a:tabLst>
            </a:pPr>
            <a:r>
              <a:rPr lang="en-US" sz="18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4" name="Footer Placeholder 3">
            <a:extLst>
              <a:ext uri="{FF2B5EF4-FFF2-40B4-BE49-F238E27FC236}">
                <a16:creationId xmlns:a16="http://schemas.microsoft.com/office/drawing/2014/main" id="{8199C417-6FAD-340B-4A46-CE848F2ED5B4}"/>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5" name="Date Placeholder 4">
            <a:extLst>
              <a:ext uri="{FF2B5EF4-FFF2-40B4-BE49-F238E27FC236}">
                <a16:creationId xmlns:a16="http://schemas.microsoft.com/office/drawing/2014/main" id="{364B85CD-2C2F-BE79-5144-84AB6FB265FB}"/>
              </a:ext>
            </a:extLst>
          </p:cNvPr>
          <p:cNvSpPr>
            <a:spLocks noGrp="1"/>
          </p:cNvSpPr>
          <p:nvPr>
            <p:ph type="dt" sz="half" idx="10"/>
          </p:nvPr>
        </p:nvSpPr>
        <p:spPr/>
        <p:txBody>
          <a:bodyPr/>
          <a:lstStyle/>
          <a:p>
            <a:pPr>
              <a:defRPr/>
            </a:pPr>
            <a:r>
              <a:rPr lang="en-US"/>
              <a:t>Murach's Modern JavaScript</a:t>
            </a:r>
            <a:endParaRPr lang="en-US" dirty="0"/>
          </a:p>
        </p:txBody>
      </p:sp>
      <p:sp>
        <p:nvSpPr>
          <p:cNvPr id="6" name="Slide Number Placeholder 5">
            <a:extLst>
              <a:ext uri="{FF2B5EF4-FFF2-40B4-BE49-F238E27FC236}">
                <a16:creationId xmlns:a16="http://schemas.microsoft.com/office/drawing/2014/main" id="{994BBE0F-8289-3C00-BCBF-A9AFC6FCAE8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C7, Slide </a:t>
            </a:r>
            <a:fld id="{BF5C1183-B085-4070-A402-C03A3F977D3D}" type="slidenum">
              <a:rPr lang="en-US" smtClean="0">
                <a:solidFill>
                  <a:schemeClr val="bg1"/>
                </a:solidFill>
              </a:rPr>
              <a:pPr>
                <a:defRPr/>
              </a:pPr>
              <a:t>6</a:t>
            </a:fld>
            <a:endParaRPr lang="en-US" dirty="0">
              <a:solidFill>
                <a:schemeClr val="bg1"/>
              </a:solidFill>
            </a:endParaRPr>
          </a:p>
        </p:txBody>
      </p:sp>
    </p:spTree>
    <p:extLst>
      <p:ext uri="{BB962C8B-B14F-4D97-AF65-F5344CB8AC3E}">
        <p14:creationId xmlns:p14="http://schemas.microsoft.com/office/powerpoint/2010/main" val="2597583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A30E0-CEE7-3006-732C-6A364F0A2B3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JavaScript for the Future Value app (part 1)</a:t>
            </a:r>
            <a:endParaRPr lang="en-US" dirty="0"/>
          </a:p>
        </p:txBody>
      </p:sp>
      <p:sp>
        <p:nvSpPr>
          <p:cNvPr id="3" name="Text Placeholder 2">
            <a:extLst>
              <a:ext uri="{FF2B5EF4-FFF2-40B4-BE49-F238E27FC236}">
                <a16:creationId xmlns:a16="http://schemas.microsoft.com/office/drawing/2014/main" id="{751808C4-90D7-2FAF-2406-0C5CBA29DBFA}"/>
              </a:ext>
            </a:extLst>
          </p:cNvPr>
          <p:cNvSpPr>
            <a:spLocks noGrp="1"/>
          </p:cNvSpPr>
          <p:nvPr>
            <p:ph type="body" sz="quarter" idx="13"/>
          </p:nvPr>
        </p:nvSpPr>
        <p:spPr/>
        <p:txBody>
          <a:bodyPr/>
          <a:lstStyle/>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function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getElement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(selector)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return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document.querySelector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(selector);</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function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isNotValid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val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return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isNan</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val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val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 0;</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function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calcFutureValue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(investment, rate, years)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let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futureValue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investment;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for (let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1;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 years;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futureValue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futureValue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rate / 100;</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return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futureValue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4" name="Footer Placeholder 3">
            <a:extLst>
              <a:ext uri="{FF2B5EF4-FFF2-40B4-BE49-F238E27FC236}">
                <a16:creationId xmlns:a16="http://schemas.microsoft.com/office/drawing/2014/main" id="{25A4A122-0144-64DC-AAE6-7F4B7D5D5E5E}"/>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5" name="Date Placeholder 4">
            <a:extLst>
              <a:ext uri="{FF2B5EF4-FFF2-40B4-BE49-F238E27FC236}">
                <a16:creationId xmlns:a16="http://schemas.microsoft.com/office/drawing/2014/main" id="{54CAD408-6BB8-655B-4FD6-2EB91D612EB8}"/>
              </a:ext>
            </a:extLst>
          </p:cNvPr>
          <p:cNvSpPr>
            <a:spLocks noGrp="1"/>
          </p:cNvSpPr>
          <p:nvPr>
            <p:ph type="dt" sz="half" idx="10"/>
          </p:nvPr>
        </p:nvSpPr>
        <p:spPr/>
        <p:txBody>
          <a:bodyPr/>
          <a:lstStyle/>
          <a:p>
            <a:pPr>
              <a:defRPr/>
            </a:pPr>
            <a:r>
              <a:rPr lang="en-US"/>
              <a:t>Murach's Modern JavaScript</a:t>
            </a:r>
            <a:endParaRPr lang="en-US" dirty="0"/>
          </a:p>
        </p:txBody>
      </p:sp>
      <p:sp>
        <p:nvSpPr>
          <p:cNvPr id="6" name="Slide Number Placeholder 5">
            <a:extLst>
              <a:ext uri="{FF2B5EF4-FFF2-40B4-BE49-F238E27FC236}">
                <a16:creationId xmlns:a16="http://schemas.microsoft.com/office/drawing/2014/main" id="{614AB70D-4410-EFC5-C041-69B34F1FD33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C7, Slide </a:t>
            </a:r>
            <a:fld id="{BF5C1183-B085-4070-A402-C03A3F977D3D}" type="slidenum">
              <a:rPr lang="en-US" smtClean="0">
                <a:solidFill>
                  <a:schemeClr val="bg1"/>
                </a:solidFill>
              </a:rPr>
              <a:pPr>
                <a:defRPr/>
              </a:pPr>
              <a:t>7</a:t>
            </a:fld>
            <a:endParaRPr lang="en-US" dirty="0">
              <a:solidFill>
                <a:schemeClr val="bg1"/>
              </a:solidFill>
            </a:endParaRPr>
          </a:p>
        </p:txBody>
      </p:sp>
    </p:spTree>
    <p:extLst>
      <p:ext uri="{BB962C8B-B14F-4D97-AF65-F5344CB8AC3E}">
        <p14:creationId xmlns:p14="http://schemas.microsoft.com/office/powerpoint/2010/main" val="1575886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A8356-705F-3F82-AF56-D1F88967D69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JavaScript for the Future Value app (part 2)</a:t>
            </a:r>
            <a:endParaRPr lang="en-US" dirty="0"/>
          </a:p>
        </p:txBody>
      </p:sp>
      <p:sp>
        <p:nvSpPr>
          <p:cNvPr id="3" name="Text Placeholder 2">
            <a:extLst>
              <a:ext uri="{FF2B5EF4-FFF2-40B4-BE49-F238E27FC236}">
                <a16:creationId xmlns:a16="http://schemas.microsoft.com/office/drawing/2014/main" id="{4BC70CA4-71B5-796B-A6AE-F823C9EA4404}"/>
              </a:ext>
            </a:extLst>
          </p:cNvPr>
          <p:cNvSpPr>
            <a:spLocks noGrp="1"/>
          </p:cNvSpPr>
          <p:nvPr>
            <p:ph type="body" sz="quarter" idx="13"/>
          </p:nvPr>
        </p:nvSpPr>
        <p:spPr>
          <a:xfrm>
            <a:off x="838200" y="1066800"/>
            <a:ext cx="7543800" cy="4876800"/>
          </a:xfrm>
        </p:spPr>
        <p:txBody>
          <a:bodyPr/>
          <a:lstStyle/>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function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calcButtonClick</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clear any previous calculation</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getElement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future_value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").value =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get values user entered in textboxes</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const investment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parseFloat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getElement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("#investment").value);</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const rate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parseFloat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getElement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("#rate").value);</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const years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parseInt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getElement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("#years").value);</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check user entries and set error message</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let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errorMsg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isNotValid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(investment)) {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errorMsg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"Investment amount must be a positive number.\n";</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getElement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("#investment").focus();</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p>
          <a:p>
            <a:endParaRPr lang="en-US" dirty="0"/>
          </a:p>
        </p:txBody>
      </p:sp>
      <p:sp>
        <p:nvSpPr>
          <p:cNvPr id="4" name="Footer Placeholder 3">
            <a:extLst>
              <a:ext uri="{FF2B5EF4-FFF2-40B4-BE49-F238E27FC236}">
                <a16:creationId xmlns:a16="http://schemas.microsoft.com/office/drawing/2014/main" id="{4F2E5847-C209-6732-E1C0-2EF7405A0C0A}"/>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5" name="Date Placeholder 4">
            <a:extLst>
              <a:ext uri="{FF2B5EF4-FFF2-40B4-BE49-F238E27FC236}">
                <a16:creationId xmlns:a16="http://schemas.microsoft.com/office/drawing/2014/main" id="{1D893CD1-A01A-7F15-A9EE-6BB0F83376C7}"/>
              </a:ext>
            </a:extLst>
          </p:cNvPr>
          <p:cNvSpPr>
            <a:spLocks noGrp="1"/>
          </p:cNvSpPr>
          <p:nvPr>
            <p:ph type="dt" sz="half" idx="10"/>
          </p:nvPr>
        </p:nvSpPr>
        <p:spPr/>
        <p:txBody>
          <a:bodyPr/>
          <a:lstStyle/>
          <a:p>
            <a:pPr>
              <a:defRPr/>
            </a:pPr>
            <a:r>
              <a:rPr lang="en-US"/>
              <a:t>Murach's Modern JavaScript</a:t>
            </a:r>
            <a:endParaRPr lang="en-US" dirty="0"/>
          </a:p>
        </p:txBody>
      </p:sp>
      <p:sp>
        <p:nvSpPr>
          <p:cNvPr id="6" name="Slide Number Placeholder 5">
            <a:extLst>
              <a:ext uri="{FF2B5EF4-FFF2-40B4-BE49-F238E27FC236}">
                <a16:creationId xmlns:a16="http://schemas.microsoft.com/office/drawing/2014/main" id="{9CF468AF-F081-70F1-FF22-C2E24BC5482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C7, Slide </a:t>
            </a:r>
            <a:fld id="{BF5C1183-B085-4070-A402-C03A3F977D3D}" type="slidenum">
              <a:rPr lang="en-US" smtClean="0">
                <a:solidFill>
                  <a:schemeClr val="bg1"/>
                </a:solidFill>
              </a:rPr>
              <a:pPr>
                <a:defRPr/>
              </a:pPr>
              <a:t>8</a:t>
            </a:fld>
            <a:endParaRPr lang="en-US" dirty="0">
              <a:solidFill>
                <a:schemeClr val="bg1"/>
              </a:solidFill>
            </a:endParaRPr>
          </a:p>
        </p:txBody>
      </p:sp>
    </p:spTree>
    <p:extLst>
      <p:ext uri="{BB962C8B-B14F-4D97-AF65-F5344CB8AC3E}">
        <p14:creationId xmlns:p14="http://schemas.microsoft.com/office/powerpoint/2010/main" val="132155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D2926-D072-D69A-1967-545978E4108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JavaScript for the Future Value app (part 3)</a:t>
            </a:r>
            <a:endParaRPr lang="en-US" dirty="0"/>
          </a:p>
        </p:txBody>
      </p:sp>
      <p:sp>
        <p:nvSpPr>
          <p:cNvPr id="3" name="Text Placeholder 2">
            <a:extLst>
              <a:ext uri="{FF2B5EF4-FFF2-40B4-BE49-F238E27FC236}">
                <a16:creationId xmlns:a16="http://schemas.microsoft.com/office/drawing/2014/main" id="{3449DB7C-E96D-4061-3A28-B18DFA5B2C6C}"/>
              </a:ext>
            </a:extLst>
          </p:cNvPr>
          <p:cNvSpPr>
            <a:spLocks noGrp="1"/>
          </p:cNvSpPr>
          <p:nvPr>
            <p:ph type="body" sz="quarter" idx="13"/>
          </p:nvPr>
        </p:nvSpPr>
        <p:spPr>
          <a:xfrm>
            <a:off x="838200" y="990600"/>
            <a:ext cx="7543800" cy="4876800"/>
          </a:xfrm>
        </p:spPr>
        <p:txBody>
          <a:bodyPr/>
          <a:lstStyle/>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isNotValid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(rate)) {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errorMsg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"Interest rate must be a positive number.\n";</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getElement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("#rate").focus();</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isNotValid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(years))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errorMsg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"Number of years must be a positive number.";</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getElement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("#years").focus();</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if valid user entries, calc and display future value</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errorMsg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const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futureValue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calcFutureValue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(investment, rate, years);</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getElement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future_value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").value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futureValue.toFixed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(2);</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else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alert(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errorMsg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p>
        </p:txBody>
      </p:sp>
      <p:sp>
        <p:nvSpPr>
          <p:cNvPr id="4" name="Footer Placeholder 3">
            <a:extLst>
              <a:ext uri="{FF2B5EF4-FFF2-40B4-BE49-F238E27FC236}">
                <a16:creationId xmlns:a16="http://schemas.microsoft.com/office/drawing/2014/main" id="{1009A7FE-9A8E-4A0C-0323-F61E9BD7EEAA}"/>
              </a:ext>
            </a:extLst>
          </p:cNvPr>
          <p:cNvSpPr>
            <a:spLocks noGrp="1"/>
          </p:cNvSpPr>
          <p:nvPr>
            <p:ph type="ftr" sz="quarter" idx="11"/>
          </p:nvPr>
        </p:nvSpPr>
        <p:spPr/>
        <p:txBody>
          <a:bodyPr/>
          <a:lstStyle/>
          <a:p>
            <a:pPr>
              <a:defRPr/>
            </a:pPr>
            <a:r>
              <a:rPr lang="en-US"/>
              <a:t>© 2024, Mike Murach &amp; Associates, Inc.</a:t>
            </a:r>
            <a:endParaRPr lang="en-US" dirty="0"/>
          </a:p>
        </p:txBody>
      </p:sp>
      <p:sp>
        <p:nvSpPr>
          <p:cNvPr id="5" name="Date Placeholder 4">
            <a:extLst>
              <a:ext uri="{FF2B5EF4-FFF2-40B4-BE49-F238E27FC236}">
                <a16:creationId xmlns:a16="http://schemas.microsoft.com/office/drawing/2014/main" id="{560E60B8-A96A-89FB-DA44-AEBFF3678980}"/>
              </a:ext>
            </a:extLst>
          </p:cNvPr>
          <p:cNvSpPr>
            <a:spLocks noGrp="1"/>
          </p:cNvSpPr>
          <p:nvPr>
            <p:ph type="dt" sz="half" idx="10"/>
          </p:nvPr>
        </p:nvSpPr>
        <p:spPr/>
        <p:txBody>
          <a:bodyPr/>
          <a:lstStyle/>
          <a:p>
            <a:pPr>
              <a:defRPr/>
            </a:pPr>
            <a:r>
              <a:rPr lang="en-US"/>
              <a:t>Murach's Modern JavaScript</a:t>
            </a:r>
            <a:endParaRPr lang="en-US" dirty="0"/>
          </a:p>
        </p:txBody>
      </p:sp>
      <p:sp>
        <p:nvSpPr>
          <p:cNvPr id="6" name="Slide Number Placeholder 5">
            <a:extLst>
              <a:ext uri="{FF2B5EF4-FFF2-40B4-BE49-F238E27FC236}">
                <a16:creationId xmlns:a16="http://schemas.microsoft.com/office/drawing/2014/main" id="{9AB15ACE-C1D3-4CB3-DDD2-3E3082B2C3D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C7, Slide </a:t>
            </a:r>
            <a:fld id="{BF5C1183-B085-4070-A402-C03A3F977D3D}" type="slidenum">
              <a:rPr lang="en-US" smtClean="0">
                <a:solidFill>
                  <a:schemeClr val="bg1"/>
                </a:solidFill>
              </a:rPr>
              <a:pPr>
                <a:defRPr/>
              </a:pPr>
              <a:t>9</a:t>
            </a:fld>
            <a:endParaRPr lang="en-US" dirty="0">
              <a:solidFill>
                <a:schemeClr val="bg1"/>
              </a:solidFill>
            </a:endParaRPr>
          </a:p>
        </p:txBody>
      </p:sp>
    </p:spTree>
    <p:extLst>
      <p:ext uri="{BB962C8B-B14F-4D97-AF65-F5344CB8AC3E}">
        <p14:creationId xmlns:p14="http://schemas.microsoft.com/office/powerpoint/2010/main" val="1290747817"/>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 - new format.potx" id="{3BEF52E8-6F00-47B7-9C38-C63A3A7ED98E}" vid="{BB247BD3-0825-4C9E-886F-3B62818F7E7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 - new format</Template>
  <TotalTime>42</TotalTime>
  <Words>2147</Words>
  <Application>Microsoft Office PowerPoint</Application>
  <PresentationFormat>On-screen Show (4:3)</PresentationFormat>
  <Paragraphs>324</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 Narrow</vt:lpstr>
      <vt:lpstr>Courier New</vt:lpstr>
      <vt:lpstr>Symbol</vt:lpstr>
      <vt:lpstr>Times New Roman</vt:lpstr>
      <vt:lpstr>Master slides_with_titles_logo</vt:lpstr>
      <vt:lpstr>Murach’s Modern JavaScript</vt:lpstr>
      <vt:lpstr>Objectives</vt:lpstr>
      <vt:lpstr>The Future Value app</vt:lpstr>
      <vt:lpstr>The HTML for the &lt;body&gt; element (part 1)</vt:lpstr>
      <vt:lpstr>The HTML for the &lt;body&gt; element (part 2)</vt:lpstr>
      <vt:lpstr>The CSS for the &lt;label&gt; and &lt;input&gt; elements</vt:lpstr>
      <vt:lpstr>The JavaScript for the Future Value app (part 1)</vt:lpstr>
      <vt:lpstr>The JavaScript for the Future Value app (part 2)</vt:lpstr>
      <vt:lpstr>The JavaScript for the Future Value app (part 3)</vt:lpstr>
      <vt:lpstr>The JavaScript for the Future Value app (part 4)</vt:lpstr>
      <vt:lpstr>The Future Value app with a logic error</vt:lpstr>
      <vt:lpstr>The goal of testing</vt:lpstr>
      <vt:lpstr>Common syntax errors</vt:lpstr>
      <vt:lpstr>Problems with data types</vt:lpstr>
      <vt:lpstr>A problem you can avoid by using strict mode</vt:lpstr>
      <vt:lpstr>The Future Value app with valid data</vt:lpstr>
      <vt:lpstr>The Future Value app with invalid data</vt:lpstr>
      <vt:lpstr>The two test phases</vt:lpstr>
      <vt:lpstr>The Chrome Console panel with an error</vt:lpstr>
      <vt:lpstr>The Sources panel after the link  in the Console panel has been clicked</vt:lpstr>
      <vt:lpstr>A breakpoint in the Sources panel</vt:lpstr>
      <vt:lpstr>The buttons and keys for stepping through  the JavaScript code</vt:lpstr>
      <vt:lpstr>How to view the current data values at each step</vt:lpstr>
      <vt:lpstr>Code with two log() methods that trace  its execution</vt:lpstr>
      <vt:lpstr>The messages in the Console panel</vt:lpstr>
      <vt:lpstr>Three more methods of the console object</vt:lpstr>
      <vt:lpstr>Code that sends an error or warning message  to the Console panel </vt:lpstr>
      <vt:lpstr>Code that sends a stack trace  to the Console panel  </vt:lpstr>
      <vt:lpstr>The HTML and CSS for a web page  in the Elements panel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Murach’s Modern JavaScript</dc:title>
  <dc:creator>Anne Boehm</dc:creator>
  <cp:lastModifiedBy>Lisa Cooper</cp:lastModifiedBy>
  <cp:revision>5</cp:revision>
  <cp:lastPrinted>2016-01-14T23:03:16Z</cp:lastPrinted>
  <dcterms:created xsi:type="dcterms:W3CDTF">2024-02-26T20:42:02Z</dcterms:created>
  <dcterms:modified xsi:type="dcterms:W3CDTF">2024-03-11T18:05:34Z</dcterms:modified>
</cp:coreProperties>
</file>