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>
      <p:cViewPr varScale="1">
        <p:scale>
          <a:sx n="82" d="100"/>
          <a:sy n="82" d="100"/>
        </p:scale>
        <p:origin x="145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</a:t>
            </a:r>
            <a:r>
              <a:rPr lang="en-US" dirty="0"/>
              <a:t>Modern JavaScript</a:t>
            </a:r>
            <a:endParaRPr lang="en-US" i="1" dirty="0">
              <a:latin typeface="Arial Narrow" panose="020B0606020202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590800"/>
            <a:ext cx="7315200" cy="914400"/>
          </a:xfrm>
        </p:spPr>
        <p:txBody>
          <a:bodyPr/>
          <a:lstStyle/>
          <a:p>
            <a:r>
              <a:rPr lang="en-US" dirty="0"/>
              <a:t>How to work with dates, times, and timers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96B0-565F-60E0-FBA8-789F85AD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 a date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C4110-85A5-AD43-6315-501F19218D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Date(2024, 3, 16, 18, 30);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April 16, 2024 6:30pm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day - pad if only 1 digit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day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departTime.getDate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padStart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(2, "0");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month (add 1 since month is zero based) –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pad if only 1 digit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month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departTime.getMonth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+ 1).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padStart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(2, "0");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year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departTime.getFullYear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`${year}-${month}-${day}`;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"2024-04-16"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0084E-6F04-8AC7-A7B7-D7CFD5F5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02565-0C72-0CC2-3640-06D973D0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1D575-1ECF-BB14-2E9C-A77559E2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47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BEE0-6790-604E-0953-3E09F589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days until the New Year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7D4A3-66C4-AA5A-C160-F29C664CDD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current date and time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now = new Date();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new date for Jan 1 of following year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now.getFullYear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+ 1, 0,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time difference in milliseconds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timeLeft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newYear.getTime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now.getTime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calculate milliseconds in a day: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mins * secs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* milliseconds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msInOneDay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24 * 60 * 60 * 1000;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convert milliseconds to days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daysLeft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timeLeft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msInOneDay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if today is November 5, 2024,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daysLeft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57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EAF39-D4A5-85A9-C868-761DA0EB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1A773-3387-97A7-6A4A-2CDB8120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F4AE4-25B2-F201-0B16-95A4DDB9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9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6B42-6B29-0FD4-961F-622DD5A7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a due date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5D8A4-FB1F-C0EF-20FB-592A7AC28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make a copy of invoice 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set the due date to 3 weeks (21 days) in the future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dueDate.setDate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invoiceDate.getDate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+ 21);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if invoice date is 9/3/2024, due date is 9/24/2024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84256-BE0A-65D0-1A68-47C7BFB8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A2BF3-FEA3-5382-C2AF-F88D9A6B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D0934-E60D-6FA5-76DD-6A5297FE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1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F31C-7D6B-876E-E929-E4E79322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the end of the month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238A5-EF51-9E22-95BB-900DDDAC5B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endOfMonth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set the month to next month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endOfMonth.setMonth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endOfMonth.getMonth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+ 1);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set the day to one day before the start of the month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endOfMonth.setDate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if today is 12/2/2024,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endOfMonth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12/31/2024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B3172-CB26-D83E-E692-D1B80807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91CF3-E9FE-8EF2-3F8C-A4BEC9BE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57559-35FA-F12E-1830-AF69370C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1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3F9D-C824-2E3D-824F-5B652CCB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interface for the Countdown app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5B270B27-7184-A624-E826-97C63090C18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39140" y="1143000"/>
            <a:ext cx="7440690" cy="3733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89507-6F60-D344-607F-00866589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26E17-6183-8375-5847-53880336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3F5F0-0BF7-EEEB-3112-AF6B9745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07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BC57-EB0C-3565-D820-56495096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&lt;body&gt; element for the Countdown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09878-82D5-38E0-5D76-43D614287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&lt;h1&gt;Countdown To...&lt;/h1&gt;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for="event"&gt;Event Name:&lt;/label&gt;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id="event"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for="date"&gt;Event Date:&lt;/label&gt;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id="date"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s-E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s-E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s-E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&gt;&amp;</a:t>
            </a:r>
            <a:r>
              <a:rPr lang="es-E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</a:t>
            </a:r>
            <a:r>
              <a:rPr lang="es-E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id="countdown"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&gt;Countdown!&lt;/button&gt;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id="message"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="countdown.js"&gt;&lt;/script&gt;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20326-1EF8-0EE5-015A-17418A09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7966-6AED-D5B1-AE9A-01322BC1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0A674-2ED9-F776-CBAC-FF1B5818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8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2E2D-E144-F7B5-036F-76299B1B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message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BD93-A0C3-AFBB-B09F-C3633FE98F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#message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red;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4C701-8F77-F5C6-84AA-0FFCB0B4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9F27E-A696-D794-E0FF-17FBF94C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33063-5392-6172-4C94-DD2D9A62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45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6AEE-C490-213E-7852-CEF0D40C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Countdown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B765F-80D8-C437-5F6D-B40068EE8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selector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("#countdown")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"click",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the values entered by the user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("#event")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eventDateString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("#date")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.value;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the message label element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messageLbl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("#message")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make sure user entered an event name and date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 ||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eventDateString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messageLbl.textContent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"Please enter both a name and a date.";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380E1-6401-8228-09BD-669D5164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7AE57-60D8-0E27-1CF8-18EB08FA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09652-E7CD-4814-565F-C92E16FE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9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5D80-31FB-1F27-435A-9F2CF788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Countdown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DEF49-B8BF-8A0D-30B1-FB6DD5B3EA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convert event date string to Date object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and check for validity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eventDateString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eventDate.toString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"Invalid Date")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messageLbl.textContent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"Please enter a valid date.";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calculate days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today = new Date();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msFromToday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eventDate.getTime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–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today.getTime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msForOneDay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24 * 60 * 60 * 1000;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daysToDate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msFromToday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msForOneDay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8E6B6-7073-8222-10BD-F74F6C26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A4741-A16F-DCDF-15DC-7B2683BF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DF28A-23D7-6F26-EB24-1D7F4ADB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5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1F92-A267-4203-46F7-099F7340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Countdown app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75A7-8400-DBD6-5492-0CC1F199B1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create and display message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eventDate.toDateString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msg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daysToDate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msg = `Hooray! Today is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}! (${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})`;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daysToDate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msg = `${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daysToDate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day(s) until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(${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})`;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daysToDate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msg = `${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happened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Math.abs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daysToDate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day(s) ago. (${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})`;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messageLbl.textContent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msg;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set focus on first text box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("#event")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.focus();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66836-5804-76EE-1068-3ABA14DA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A277C-4EF3-78CD-A8F6-00838856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2CAB3-7D05-8E47-0272-4CE9B6AF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3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EA26-E3DC-77E8-7FB5-16086647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96475-5D77-8688-03B7-923CFB27A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Date object from a string, numbers, another Date object, or a timestamp.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 and set the parts of a Date object, such as year, month, day, minutes, and seconds.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Format a Date object.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 calculations on a Date object.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 and stop one-time timers and interval timers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 the different parts of a Date object.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 UTC and describe how time zones work with Date objects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A4920-7610-1980-0FDC-8F71A210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FCD95-1EE6-3395-1EC7-ED9FCFC0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02BA-74E9-D3A9-4EC2-F89DA338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77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5DD3-49DF-CB58-6E07-BDAD6011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for working with a timer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calls a function once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86918-9313-11A9-26C0-D03EDFF28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clearTimeout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0030F-D4D4-498E-2870-AE031980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09CD8-8CCA-F0B0-E523-85C38820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C88E7-BD89-D8FE-DF6B-E7AC67F6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42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3FDD-2584-FC05-E984-E4943009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page that times out after 10 seconds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AD15992D-5D1B-70B3-67CA-03D3CF7E896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6169"/>
            <a:ext cx="7315200" cy="277827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47E71-9FB2-ED6E-33C6-5507DC3A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45F45-460D-6BAD-4968-16C4F45F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87958-1D3C-6BAE-99F9-D1C8CDE4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73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D2EC-0AC3-973E-3849-88EC6608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HTML for the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04C55-6DD4-89B5-D4B1-357F4E102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&lt;h1&gt;My Trivia&lt;/h1&gt;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id="question"&gt;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&lt;p&gt;You have 10 seconds to answer.&lt;/p&gt;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&lt;label&gt;What is the capitol of Vermont? 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type="radio" name="city" value="Burlington"&gt;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Burlington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type="radio" name="city" value="Montpelier"&gt;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Montpelier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type="radio" name="city" value="Concord"&gt;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Concord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1C4AA-F454-0D8C-94B2-F915CD73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C63E2-1B96-AB53-AF2B-FBFCE6A7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7A142-1EBE-B8D5-0FFF-21F65971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23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6782-783D-3B89-7687-D049DEC2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417B6-C54B-0CF6-BA43-33025F9972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timer = null;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div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("#question");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timesUp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"Time's up!!";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processAnswer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clearTimeout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(timer);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"Montpelier")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"Correct!! The capitol of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"Vermont is Montpelier.";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"Sorry - the capitol of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"Vermont is Montpelier.";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B1F72-83B3-DA43-3A27-2FEB76AD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E61AD-5C4D-DE33-C313-1E44CA82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4B936-966C-F4BF-3867-6BF7A186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480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46AE-6075-4A82-35BE-6126F36E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7AB7F-867F-E51C-6C65-69AB87FA7F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timesUp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10000);    // 10 secs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options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div.querySelectorAll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("input");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opt of options)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processAnswer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C12E9-E8E8-D541-30FC-4CC5C06A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6C423-608A-3122-2D25-ECB3663C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6F33E-3199-88D0-53BC-558F4A31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641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057F-28C1-34AA-EDB1-6F55C5D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for working with a timer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calls a function repeatedly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EB048-D85F-9B2C-F657-76D2033CB1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78EA3-7A84-1B96-D9D5-4841DA15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87A66-36E1-D6F5-0678-A0CE74DD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16511-5BAD-798D-43A4-B1287EF1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283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10D6-E93C-CF9E-9720-297C5EBB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page updated to count down</a:t>
            </a:r>
            <a:endParaRPr lang="en-US" dirty="0"/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DA6B47CD-54A5-A4CA-8A33-EE2F87AF8B1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02559"/>
            <a:ext cx="6934200" cy="184912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F0239-7C7A-7131-ACD4-A756844012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0861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HTML for the &lt;p&gt;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&lt;p&gt;You have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 id="seconds"&gt;10&lt;/span&gt;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seconds to answer.&lt;/p&gt;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86954-0B25-61A2-75F6-DA7BC126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398DCBC-0535-D8CA-119A-9F27D928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9F738-E66E-419B-E34A-DDDF0557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420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FF6E-740A-CFDC-D187-A664F10A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updated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52907-1F9E-4E17-8DB6-E62F64A66B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timer = null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div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("#question");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span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("#seconds");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seconds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(seconds == 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(timer);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"Time's up!!";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seconds;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92462-4ABA-7681-C99F-AAE1FA55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0D062-A9B6-AA69-929B-B70ECCAB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9866C-9418-0083-19B6-88ADDDCF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1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6F60-529E-183F-DAD1-EFC78AA4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updated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A3723-4C1C-7230-211E-D79E935E7A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processAnswer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(timer)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"Montpelier")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"Correct!! The capitol of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"Vermont is Montpelier.";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"Sorry - the capitol of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"Vermont is Montpelier.";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updateTime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1000);   // 1 sec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options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div.querySelectorAll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("input");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opt of options)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processAnswer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8A267-C64A-5381-0638-C210ED3B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549DE-F5C9-4E16-C35D-91A76B4B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BD62C-A4FE-1646-5DE0-6A6A6F6F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74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E98C-EFA0-C3CA-8628-8FE0E50B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Clock app</a:t>
            </a:r>
            <a:endParaRPr lang="en-US" dirty="0"/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8FEC8F08-8B2A-BE55-20DB-42A7C2E642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978222"/>
            <a:ext cx="3165228" cy="260317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EC18F-9569-F887-3B2A-EC09A52FFE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&lt;h1&gt;My Clock&lt;/h1&gt;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 id="time"&gt;&lt;/p&gt;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 id="date"&gt;&lt;/p&gt;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4FE69-81D2-FEBA-CF83-C40C2ACD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DD9388-8298-0ED0-F609-FB7B48B2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3CD96-3B5E-7CEE-857E-98415A40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64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0BCE-62BC-967D-0AA3-672897C0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Date() constructor works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different parameters</a:t>
            </a:r>
            <a:endParaRPr lang="en-US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0209B1E6-74F3-46DD-86B9-091C21FD795F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644749391"/>
              </p:ext>
            </p:extLst>
          </p:nvPr>
        </p:nvGraphicFramePr>
        <p:xfrm>
          <a:off x="1280160" y="1524000"/>
          <a:ext cx="6583680" cy="3291840"/>
        </p:xfrm>
        <a:graphic>
          <a:graphicData uri="http://schemas.openxmlformats.org/drawingml/2006/table">
            <a:tbl>
              <a:tblPr firstRow="1"/>
              <a:tblGrid>
                <a:gridCol w="1954530">
                  <a:extLst>
                    <a:ext uri="{9D8B030D-6E8A-4147-A177-3AD203B41FA5}">
                      <a16:colId xmlns:a16="http://schemas.microsoft.com/office/drawing/2014/main" val="752023391"/>
                    </a:ext>
                  </a:extLst>
                </a:gridCol>
                <a:gridCol w="4629150">
                  <a:extLst>
                    <a:ext uri="{9D8B030D-6E8A-4147-A177-3AD203B41FA5}">
                      <a16:colId xmlns:a16="http://schemas.microsoft.com/office/drawing/2014/main" val="3422096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Creates a new Date object…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790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None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set to the current date and time.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583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String value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set to the date and time of the string.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35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Numeric values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set to the year, month, day, hours, minutes, seconds, and milliseconds of the numbers. Year and month are required.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96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Date object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that’s a copy of the Date object it received.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39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Timestamp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set to the milliseconds since midnight, Jan 1, 1970.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62070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7654C-9500-13F4-D2FA-AD31939A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DE683-4DCD-77B2-1FA5-387D93B6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8A5F6-E9F2-7662-0ED0-001AF740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51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722D-E90D-C9C9-70B7-9D6B4D3D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Clock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D25B9-DA41-BC39-D013-FBC7ABD0CC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selector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value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padStart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(2, "0");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displayClock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calculate and format current time and date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now = new Date();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ampm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now.getHours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&gt;= 12) ?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"PM" : "AM";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hours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now.getHours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&gt; 12) ?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now.getHours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- 12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now.getHours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minutes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now.getMinutes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seconds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now.getSeconds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 time and date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("#time").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`${hours}:${minutes}:${seconds} 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ampm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("#date").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now.toDateString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22DB0-6481-6EC6-CD3D-20F819F3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55346-720E-638D-8D25-AE3431E1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4C919-F81B-FF23-29BA-BE5FAFA4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72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EE50-7EF3-552F-6A18-BAD26675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Clock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1371A-1E13-6264-5EFA-F57805EB6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set initial clock time and start interval for clock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displayClock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displayClock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1000);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63F03-8AA6-87FE-4294-F72EBC40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33149-BE3C-2E68-850F-3A8D4284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9928-104A-9945-5397-2A3BB009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77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8006-E8AB-E4D3-333A-4ACB908E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Timer app</a:t>
            </a:r>
            <a:endParaRPr lang="en-US" dirty="0"/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35C4F36A-935D-8D64-6CAA-66C29B7DB4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07467" y="1071211"/>
            <a:ext cx="3264533" cy="264073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78E93-F79C-D9D0-D8AB-E55FDF3CA3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962401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&lt;h1&gt;My Timer&lt;/h1&gt;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 id="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display_timer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id="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start_timer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"&gt;Start Timer&lt;/button&gt;</a:t>
            </a:r>
            <a:r>
              <a:rPr lang="en-US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8AD10-E9F8-8F3E-7565-3DF48B82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6997560-41BA-E93C-2628-DF04BB7B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3755B-1929-F621-7C93-3D1347A8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648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A93C-9610-3C33-5E22-7ABB5DB0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Timer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E97D7-CBCA-B72E-D844-7F66B75D5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timer = null;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selector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value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padStart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(2, "0");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displayTimer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now = new Date();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diff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endTime.getTime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now.getTime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(diff &lt;= 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(timer)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display_timer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alert("Time's up!!");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Date(diff);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minutes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timerDate.getMinutes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seconds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timerDate.getSeconds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display_timer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`${minutes}:${seconds}`;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79C77-9329-C898-7059-4C59956B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CF27D-83DA-E2EE-05CE-F88D3E47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3D084-1EA4-89D4-5996-22A0B49F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39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561D-22C8-EE22-A253-A7D12EAD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Timer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62181-E63D-C3C2-8726-5152EDAAFE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startTimer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minutes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(!(minutes &gt; 0 &amp;&amp; minutes &lt; 10))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minutes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"Please enter 1 to 10 minutes."));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endTime.setMinutes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endTime.getMinutes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minutes);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displayTimer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displayTimer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1000)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start_timer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startTimer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D8F52-3CFC-DFD7-242D-7DBE79CD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FAA64-6C3F-E058-D8BC-9A3B46C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453EB-8430-3C24-6278-F789B167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599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B384-0DB5-F649-D84E-0E6E7774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Slide Show app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9AF6B5E2-40C3-E535-A50C-A703482B4D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91746" y="1096885"/>
            <a:ext cx="5966254" cy="482088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C4ACE-46CD-56A4-9E0D-97EDD934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D87BB-13CF-39AD-F000-EDB91AD3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0973F-CA3F-24D4-E5C7-3842B00C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21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9A74-8D28-E195-071A-8C0309DE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HTML for the Slide Show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B55F5-40EB-E2FF-367E-B05F6CD994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&lt;h1&gt;Fishing Slide Show&lt;/h1&gt;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="images/release.jpg"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title="Catch and Release"&gt;&lt;/a&gt;&lt;/li&gt;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="images/deer.jpg"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title="Deer at Play"&gt;&lt;/a&gt;&lt;/li&gt;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="images/hero.jpg"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title="The Big One!"&gt;&lt;/a&gt;&lt;/li&gt;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="images/bison.jpg"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title="Roaming Bison"&gt;&lt;/a&gt;&lt;/li&gt;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main_image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 id="caption"&gt;&lt;/h2&gt;   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&lt;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none;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07366-ED47-2E76-40EA-1FE6AFE7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0B488-7AAB-B738-47A0-E7DEDBA3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9977A-1EF2-9CDF-65AB-DC00FB16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73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A4B6-3564-E385-DB3F-FA75D8FF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Slide Show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1D7BB-A0AC-C074-B19B-377F68F017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selector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elements for the image and caption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mainImage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main_image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// the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caption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("#caption");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// the &lt;h2&gt;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all the &lt;a&gt; elements in the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links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process images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imageCache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image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5FE45-F632-0491-A8B0-55721BD5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08ED9-1E9F-C616-5C5A-6CD50AA3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F19CB-7225-875D-338E-387A1DB6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16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E016-CC3F-93C2-6173-FA187CBD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Slide Show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0CA51-00AA-0C48-C977-2499252A9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link of links)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Preload image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image = new Image();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image.alt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add image to array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imageCache.push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(image);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set initial image and caption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mainImage.src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imageCache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mainImage.alt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imageCache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[0].alt;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caption.textContent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imageCache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[0].alt;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4B9A1-1789-BD9C-43EE-22B48354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3D335-F031-12D6-F6B6-09A19EC4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45F57-F69B-AF84-AA21-938EE380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446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745C-5FD2-4DB4-761B-E1629024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Slide Show app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1D2AC-B486-E400-4DC0-FCCFB634BB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47117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start slide show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imageCounter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(() =&gt; {  // first parameter –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// anonymous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calculate the index for the current image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imageCounter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imageCounter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+ 1) %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imageCache.length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image object from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image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imageCache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imageCounter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set image and caption with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from image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mainImage.src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image.src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mainImage.alt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image.alt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caption.textContent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image.alt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2000);    // second parameter - 2 second interval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F573D-E229-FF3D-99B4-BE571357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812E0-73A1-A7C1-2703-63CD5684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FC585-9B19-4ECE-F721-7BB8F1B5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4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BBF0-52E7-8714-FEA2-F9E93026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Six ways to create a Date object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D3264-7FCB-7438-927B-5972067DD2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current date and time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now = new Date();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Specify a string using a local format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electionDay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Date("11/5/2024");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grandOpening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Date("2/16/2024 8:00");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Date("4/6/2024 18:30:00");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Specify a string using the universal format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electionDay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Date("2024-11-05");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// UTC, not local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grandOpening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Date("2024-02-16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08:00");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// local time zone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Date("2024-04-06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18:30:00");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// local time zone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517BD-A51E-0DE1-31DD-9859FAD9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F8F2B-8633-030F-ECCB-A79E6638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D9BA9-D8EB-A94A-9161-5BC44476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0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458A-9CF9-3AF3-1CCD-6C4B4103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Six ways to create a Date object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6281-160C-CC94-B5E4-C3C292C04C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Specify numeric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electionDay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Date(2024, 10, 5);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// 10 is November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grandOpening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Date(2024, 1, 16, 8);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// 1 is February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Date(2024, 3, 6, 18, 30);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// 3 is April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 another Date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today = new Date(now);        // copy Date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// from first example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Specify a timestamp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timestampDate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Date(1704096000000);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// 1/1/2024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681AB-87AC-20F9-3D97-2BF129D9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62A4F-7B88-8340-6A3E-FF52C7CE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B9B89-29C7-D654-8B04-F594BF01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71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4C90-5A18-6656-CBE8-29E6B14E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happens when an invalid date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passed to the Date constructor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B4BC2-E361-6869-6FDE-BB9647E377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badDate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Date("6/32/2024");  // Invalid date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2E091-D20F-4347-E1D6-A793F10B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F60BA-C34B-714E-54B5-6B74644B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B4565-A1A5-2A3C-E468-F1918506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46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1881-B576-E36A-1D7E-E3B14323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methods for converting a Date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string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BC62E-682B-5C03-BBE0-D4ABD6F50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toDateString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toTimeString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toISOString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 string representation of a date or time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birthday = new Date(2001, 0, 7, 8, 25);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birthday.toString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// "Sun Jan 07 2001 08:25:00 GMT-0800"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birthday.toDateString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 // "Sun Jan 07 2001"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birthday.toTimeString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 // "08:25:00 GMT-0800"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birthday.toISOString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// "2001-01-07T16:25:00.000Z"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BE2CB-49A2-8DD0-22DA-E43B3839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CAE86-88C7-A0A7-DAC1-6AD02552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8DF65-6658-5AE5-5B37-7C17A4D8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28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728D-C949-538A-9CBA-AC24A337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get methods of a Date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FA2AE-F5BA-BA2A-C3ED-AD063D782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getFullYear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getMinutes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getSeconds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getMilliseconds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7E319-A9FB-E88E-635E-3C9EA3A6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3E8E1-07B2-1A5F-F97E-59ED38B3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22904-87F3-6E32-74A2-DCDAF01D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22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7621-A7EC-86A0-2EE5-E34B210E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set methods of a Date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F09C2-42E3-76DD-7425-FEA266912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setFullYear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setMonth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setHours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setMinutes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setSeconds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setMilliseconds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C9F76-D75C-00A2-F038-D0F32BD3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ECF49-4FF2-0711-7105-134E1FA4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109B8-DBFD-CEAC-D972-C8A460DC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81471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48</TotalTime>
  <Words>3824</Words>
  <Application>Microsoft Office PowerPoint</Application>
  <PresentationFormat>On-screen Show (4:3)</PresentationFormat>
  <Paragraphs>618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Arial Narrow</vt:lpstr>
      <vt:lpstr>Courier New</vt:lpstr>
      <vt:lpstr>Times New Roman</vt:lpstr>
      <vt:lpstr>Master slides_with_titles_logo</vt:lpstr>
      <vt:lpstr>Murach’s Modern JavaScript</vt:lpstr>
      <vt:lpstr>Objectives</vt:lpstr>
      <vt:lpstr>How the Date() constructor works  with different parameters</vt:lpstr>
      <vt:lpstr>Six ways to create a Date object (part 1)</vt:lpstr>
      <vt:lpstr>Six ways to create a Date object (part 2)</vt:lpstr>
      <vt:lpstr>What happens when an invalid date  is passed to the Date constructor</vt:lpstr>
      <vt:lpstr>Four methods for converting a Date object  to a string</vt:lpstr>
      <vt:lpstr>Some get methods of a Date object</vt:lpstr>
      <vt:lpstr>Some set methods of a Date object</vt:lpstr>
      <vt:lpstr>Format a date</vt:lpstr>
      <vt:lpstr>Calculate the days until the New Year</vt:lpstr>
      <vt:lpstr>Calculate a due date</vt:lpstr>
      <vt:lpstr>Find the end of the month</vt:lpstr>
      <vt:lpstr>The user interface for the Countdown app</vt:lpstr>
      <vt:lpstr>The &lt;body&gt; element for the Countdown app</vt:lpstr>
      <vt:lpstr>The CSS for the message element</vt:lpstr>
      <vt:lpstr>The JavaScript for the Countdown app (part 1)</vt:lpstr>
      <vt:lpstr>The JavaScript for the Countdown app (part 2)</vt:lpstr>
      <vt:lpstr>The JavaScript for the Countdown app (part 3)</vt:lpstr>
      <vt:lpstr>Two methods for working with a timer  that calls a function once</vt:lpstr>
      <vt:lpstr>A page that times out after 10 seconds</vt:lpstr>
      <vt:lpstr>Some of the HTML for the page</vt:lpstr>
      <vt:lpstr>The JavaScript for the page (part 1)</vt:lpstr>
      <vt:lpstr>The JavaScript for the page (part 2)</vt:lpstr>
      <vt:lpstr>Two methods for working with a timer  that calls a function repeatedly</vt:lpstr>
      <vt:lpstr>The page updated to count down</vt:lpstr>
      <vt:lpstr>The JavaScript for the updated page (part 1)</vt:lpstr>
      <vt:lpstr>The JavaScript for the updated page (part 2)</vt:lpstr>
      <vt:lpstr>The Clock app</vt:lpstr>
      <vt:lpstr>The JavaScript for the Clock app (part 1)</vt:lpstr>
      <vt:lpstr>The JavaScript for the Clock app (part 2)</vt:lpstr>
      <vt:lpstr>The Timer app</vt:lpstr>
      <vt:lpstr>The JavaScript for the Timer app (part 1)</vt:lpstr>
      <vt:lpstr>The JavaScript for the Timer app (part 2)</vt:lpstr>
      <vt:lpstr>The Slide Show app</vt:lpstr>
      <vt:lpstr>Some of the HTML for the Slide Show app</vt:lpstr>
      <vt:lpstr>The JavaScript for the Slide Show app (part 1)</vt:lpstr>
      <vt:lpstr>The JavaScript for the Slide Show app (part 2)</vt:lpstr>
      <vt:lpstr>The JavaScript for the Slide Show app (part 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Modern JavaScript</dc:title>
  <dc:creator>Anne Boehm</dc:creator>
  <cp:lastModifiedBy>Lisa Cooper</cp:lastModifiedBy>
  <cp:revision>5</cp:revision>
  <cp:lastPrinted>2016-01-14T23:03:16Z</cp:lastPrinted>
  <dcterms:created xsi:type="dcterms:W3CDTF">2024-02-27T17:33:06Z</dcterms:created>
  <dcterms:modified xsi:type="dcterms:W3CDTF">2024-03-11T18:05:37Z</dcterms:modified>
</cp:coreProperties>
</file>