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web storage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90F7-AEB6-A07D-C765-A7B2B5EC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an item with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EFCC-7787-1CEC-D426-D533017E4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localStorage.setItem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("email", "grace@hopper.com");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localStorage.getItem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("email");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email is "grace@hopper.com"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the same item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shortcut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localStorage.email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"grace@hopper.com";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localStorage.email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email is "grace@hopper.com"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DDFFF-92B8-46C0-153C-7D47ADF7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48D1-944B-F521-DFB5-BFAF4F79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A3E1-89E6-6D76-24F8-E9C187B8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5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E73A-F231-08AC-757C-B759FB20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the specified item from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36A8-2A32-3BFB-AF4E-5D1A39A35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("email");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all items from storage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localStorage.clear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3A26C-CF1F-0552-9FD3-B653A1D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58FE5-1790-D275-4507-0B82D62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0CE8-604A-8398-6B2A-8F9A00D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4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5906-9D34-A965-B8E6-B8D14FC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an item that’s a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B9A7-8110-3DF3-6945-9B0B845FA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score is 100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an item that’s a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Date("5/1/2024");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year is 2024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and get an item in session storage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"grace@hopper.com";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email is "grace@hopper.com"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E8CB3-E58A-F1FD-A4DA-CBE20418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96B8-976A-BAE9-9D62-98709D6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FE37-D5D4-7C78-40D9-D0C695C6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6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D6D2-EF19-CB8F-E55F-C9F62021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default value with an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6F8F-FFCE-BF6F-6C16-EA39C04F9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email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localStorage.email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email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localStorage.email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default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nullish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coalescing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localStorage.email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1F791-0A20-D645-131F-F876C65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17ADD-169D-BE57-FCF5-AE22441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46B0-C78B-E53A-D562-9CCCA77C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2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C244-D6E0-FD9A-A66F-57545ACA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local and session storage for hit counters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A6EB-BA85-84C5-E915-2D75170E1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"0"; // get hits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        // increment by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set hits to new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"0";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console.log("Hits for this browser: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console.log("Hits for this session: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hit counters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displayed on the console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Hits for this browser: 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Hits for this session: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B2E87-D1B1-EE86-714D-97C818AB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BD986-E96D-07EB-F347-7073A2F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1C26-73D4-2B1E-D0E9-32F2FAEA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7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0808-69CB-7FD2-2C23-8B6B9C92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 that remembers previous entries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100B9DC-8462-6EF2-14F4-6FB3203E75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199" y="1066800"/>
            <a:ext cx="7402193" cy="320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9967A-7758-A3E4-9869-84FC57C7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F664-504E-53CA-0CEA-298D3176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EB30-C4D4-9A6A-4EED-9E5DFAC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4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7C82-CB34-C558-EDC7-4BF5366D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handler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5BF7-B189-433D-B0DC-30DB74FEB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load user entries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("#investment").value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("#rate").value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("#years").value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("#calculate").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calcButtonClick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text box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("#investment").focus();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77D1C-664D-C64F-5B49-BF44DE64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471D6-26F7-5B61-9F61-CC917764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AFD3-968D-1341-2F8C-52FE42B2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6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2BE3-B2E1-3292-6102-0780AB95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code in the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click event of the Calculate button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0DED-B3E6-875B-245D-363E65E03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user entries are 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user entries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and display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error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5601-8766-8110-A3A1-EDD5292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74F8-3530-7CF1-C8D4-54A553E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5717-E659-14AF-A78F-586F7FD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3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F2D7-6A7D-B98A-B34B-C15B816A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JSON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98E6-189E-86BF-0992-D5A4F95A8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an array to a JSON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an array that contains two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("Finish current project");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("Get specs for next project");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array to JSON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JSON to web storage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JSON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["Finish current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project","Get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specs for next project"]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13CD3-98D2-53C8-F297-3E89AC7E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9EDB2-4E94-A122-F0B0-557AF69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060F-7473-1D54-AC43-92E51D2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3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C9E6-C33D-773B-E19B-0DB2491B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a JSON string 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5228-8F83-9B86-4F0C-8EB082507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JSON from web storage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tasksJson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JSON to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tasksJson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"Finish current project"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console.log(tasks[0]);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"Get specs for next project"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console.log(tasks[1]);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A8543-A6F3-ADCA-2D35-215E728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9FE5-1C81-0018-C784-F7555FE3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46CA-1E61-F002-C51B-CDBDD74A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3FDC-5301-49AD-DE27-122C044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E031-19AF-F14E-F4C6-AC5A7BE93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items in web storage and get items from web storage.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coalescing operator to provide a default value for an item in web storage.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objects to and from the JSON format.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Chrome’s developer tools to view, add, edit, or delete items in web storage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session cookies and persistent cookies.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differences between cookies and web storage.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session storage and local storage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FC0B9-1623-C671-CCB7-9E475458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4617-32E4-BBA6-14EB-68AC6BE9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182E-BF37-E290-0E9A-702571C3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2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24AE-29AA-8328-FA39-03005A8B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local storage items for an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Application panel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BA764AC-2001-A2DE-3F36-F9DA27F2F4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524000"/>
            <a:ext cx="7315199" cy="2707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D910A-F282-F7AC-3701-3F18D07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8A48-1EC9-E7F3-38F4-190CE18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4B57-D2E9-40A0-858D-C11CC05B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E90-BE37-1A27-7162-734D5468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tasks for working with stored items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Application panel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D5B9-421F-67CE-084A-2E65C7217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stored items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stored items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the name of the key for a stored item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the value of a stored item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 key/value pair for a new stored item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11A5A-7E9B-49B9-8A78-9A564A1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4BD9-CCED-702E-2BDA-D444EC9E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180A-398F-B400-E57A-493A9F20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7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7F95-D956-3FFF-9AC2-C07C6354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57E3912-BE44-904E-C392-33CCB342AA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22368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B19C-535E-43CC-CE3C-E74A679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8100-62DE-26B3-97C8-E4853CD7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253D-09DD-E95F-035C-8A5C697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5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DC6C-268E-2DB7-8750-E720376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&lt;body&gt;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3AB6-92DF-09AA-7186-F5EA66945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&lt;h1&gt;Task List&lt;/h1&gt;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id="tasks"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"&gt;Task List&lt;/label&gt;&lt;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rows="6" cols="50"&gt;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&lt;label for="task"&gt;Task&lt;/label&gt;&lt;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type="text" id="task"&gt;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value="Add Task"&gt;&lt;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value="Clear Tasks"&gt;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7651-4D74-118F-D754-04614800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B1F7-1B9F-7DD4-2AE2-B608D28C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C79E-CCE0-5FE1-6B79-ED101D9D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4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8CBC-0B6D-7E1A-DA32-52FAA267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&lt;div&gt; element with “tasks” as its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04E94-93B9-990A-C5C7-0BF1CEDBE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#tasks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97D73-FE08-0C43-C3AB-554BEBC1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2950-328C-AA2A-5788-A24AA17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C0FB-EE6E-E88A-7697-F2BAA030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9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585-167E-C7A0-5896-841FAF55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2DCF-6D73-6154-86D7-BEABF78C3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tasks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tasks array from web storage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tasksStr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tasksStr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[];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tasks on initial load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DA37A-DDC7-37C7-2567-50B06649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1CE1-3D72-94E3-9C57-3DEFB60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2A85-BC9B-14BD-EF46-695E1C08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89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2C44-4E8F-5B3B-8E31-F2F8245D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FE3F-FC5F-949A-B2B8-B00BCA793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textbox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(task ===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alert("Please enter a task.");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task to web storage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clear task text box and re-display tasks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53686-D35C-D27F-8EF5-6B6D4834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A6E5-3FAF-6366-6725-25378661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2DDF-E3FA-DD46-C6BC-6F6F62C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6061-F69A-F423-8C60-57D20F2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E193-8EAD-37B9-5993-2A81A7E0C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clear tasks array and web storage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C8B04-28A2-752A-61BC-45C77913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25592-3E7B-C6CB-CE59-9AED6941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A0-ADB1-39F7-E4C3-B395096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1A8B-8AF6-4584-A4C3-6F192F3D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typically sets a cookie as part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HTTP response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E487C69-B953-4A6D-0FBB-47B50177C4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64653"/>
            <a:ext cx="7315200" cy="24407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FAFD9-74C8-AEB7-10A0-8C4C850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9164-2648-B3FE-0CDB-6E44664A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FB45-B934-8FF3-E330-C85AD939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7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55BC-4418-40B9-FDD1-5725D2B5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sends the cookie back to the server with each HTTP request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EB474D1-C4CB-D35A-068D-EAF44E3DFD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114" y="1524000"/>
            <a:ext cx="7253655" cy="2514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D9C10-3FF8-07A6-C725-5F93B27B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3C7A2-2310-EA8B-EE2C-3F1138D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96A0-8B74-5071-C245-C9111297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DB36-FB19-D0EF-2835-51210A8B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attributes of a cookie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9D23-B225-44F6-932F-1BAD15B99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examples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username=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max-age=1814400; path=/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=12345; path=/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concepts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small text string that is stored by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cookie consists of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name/value pairs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 cookie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deleted by the web browser when the browser is closed.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persistent cookie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saved by the web browser and remains available even after the browser is closed. This type of cookie has an expiration date that is after the current date.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BEB28-8EDB-B389-E7A9-FF4F35C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7DC59-62C5-B09E-C4FA-349794A5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517B-DDA8-C3B2-5549-6095EB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688E-48A8-7393-FD55-2A74C5C2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two cookies in the browser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23DD-8F14-71DB-2860-3485D7B13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"username=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max-age=1814400; path=/";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=12345; path=/";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all cookies from the browser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cookies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DE5C-156B-D551-F5A6-9E93A563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BD58-25CE-2378-EBAC-47B00F6A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44E7-F0A3-6EE3-2BFC-C4C3A7E9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7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FA24-A2B7-5BD0-3720-79CC7B17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objects for storing data in the browser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0E2948E-F906-E350-997A-ABBB5FAB886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29206994"/>
              </p:ext>
            </p:extLst>
          </p:nvPr>
        </p:nvGraphicFramePr>
        <p:xfrm>
          <a:off x="1295400" y="1143000"/>
          <a:ext cx="6069330" cy="1798320"/>
        </p:xfrm>
        <a:graphic>
          <a:graphicData uri="http://schemas.openxmlformats.org/drawingml/2006/table">
            <a:tbl>
              <a:tblPr firstRow="1"/>
              <a:tblGrid>
                <a:gridCol w="2011680">
                  <a:extLst>
                    <a:ext uri="{9D8B030D-6E8A-4147-A177-3AD203B41FA5}">
                      <a16:colId xmlns:a16="http://schemas.microsoft.com/office/drawing/2014/main" val="206803514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331830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localStorage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Never expires.</a:t>
                      </a:r>
                      <a:b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store up to 10MB of data.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2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sessionStorage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Expires when the browser is closed.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store up to 5MB of data.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21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7E590-33FB-1DF0-DB57-20AAD0B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B96D-33AF-F647-16AA-30FA50E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DAC7-A5D4-DB32-EBC2-F7381AF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0E3-8950-AA54-8AF6-4A6078C2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694-C938-9BEF-DCEF-03AC12D0F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 designed to be accessed by client-side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 send its data to the server with each HTTP request.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store up to 10MB of data.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 designed to be accessed by server-side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 their data to the server with each HTTP request.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only store up to 4KB of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A3C3C-CBF4-8E35-A5B2-AB20ACF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3B6D4-1DBB-8ADF-47D9-C0432A81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2293-1691-0AD1-5527-49489B9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29CE-12D4-3E8D-6217-76119B6A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working with a web storage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3F29-4DF3-09BE-937B-3C949CC82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value)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shortcut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51C7-38E5-F4DA-E57B-08004E04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358B-4FD7-E92F-2E08-27207060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88F4-7110-90E3-E969-AB15DD7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6696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55</TotalTime>
  <Words>2180</Words>
  <Application>Microsoft Office PowerPoint</Application>
  <PresentationFormat>On-screen Show (4:3)</PresentationFormat>
  <Paragraphs>356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The server typically sets a cookie as part  of an HTTP response</vt:lpstr>
      <vt:lpstr>A browser sends the cookie back to the server with each HTTP request</vt:lpstr>
      <vt:lpstr>Two attributes of a cookie</vt:lpstr>
      <vt:lpstr>Set two cookies in the browser</vt:lpstr>
      <vt:lpstr>Two objects for storing data in the browser</vt:lpstr>
      <vt:lpstr>Web storage</vt:lpstr>
      <vt:lpstr>Methods for working with a web storage object</vt:lpstr>
      <vt:lpstr>Set and get an item with methods</vt:lpstr>
      <vt:lpstr>Remove the specified item from storage</vt:lpstr>
      <vt:lpstr>Set and get an item that’s a number</vt:lpstr>
      <vt:lpstr>Provide a default value with an if statement</vt:lpstr>
      <vt:lpstr>Use local and session storage for hit counters</vt:lpstr>
      <vt:lpstr>An app that remembers previous entries</vt:lpstr>
      <vt:lpstr>Event handler for the DOMContentLoaded event</vt:lpstr>
      <vt:lpstr>Some code in the event handler  for the click event of the Calculate button </vt:lpstr>
      <vt:lpstr>Two methods of the JSON object</vt:lpstr>
      <vt:lpstr>Convert a JSON string to an array</vt:lpstr>
      <vt:lpstr>The local storage items for an app  in the Application panel</vt:lpstr>
      <vt:lpstr>Common tasks for working with stored items in the Application panel</vt:lpstr>
      <vt:lpstr>The Task List app</vt:lpstr>
      <vt:lpstr>The HTML for the &lt;body&gt; element</vt:lpstr>
      <vt:lpstr>CSS for the &lt;div&gt; element with “tasks” as its id</vt:lpstr>
      <vt:lpstr>The JavaScript for the Task List app (part 1)</vt:lpstr>
      <vt:lpstr>The JavaScript for the Task List app (part 2)</vt:lpstr>
      <vt:lpstr>The JavaScript for the Task List app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5</cp:revision>
  <cp:lastPrinted>2016-01-14T23:03:16Z</cp:lastPrinted>
  <dcterms:created xsi:type="dcterms:W3CDTF">2024-02-27T19:25:41Z</dcterms:created>
  <dcterms:modified xsi:type="dcterms:W3CDTF">2024-03-11T18:05:26Z</dcterms:modified>
</cp:coreProperties>
</file>