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r>
              <a:rPr lang="en-US" dirty="0"/>
              <a:t>More skills for working with arrays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A987-EE93-7BC5-644E-B27F0834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ED6F-C140-B5CF-4047-35BBC2112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[7, 6, 25, 1, 3, 100];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unexpected –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[1, 100, 25, 3, 6, 7]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a - b);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ascending 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[1, 3, 6, 7, 25,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b - a);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descending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[100, 25, 7, 6, 3, 1]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BF2B-C113-B0ED-E94F-EF3A8626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9A8E0-7E7D-6719-7310-3411B9A0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186B-C511-76CD-478A-78CA8FF1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5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6DF7-C72C-73E4-AEFC-A5695879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A9787-4528-A403-3EDF-66D3BCBE7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dates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[new Date("7/4/2024"), new Date("1/1/2019")];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a - b);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ascending  – dates is [1/1/2019, 7/4/2024]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b - a);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descending – dates is [7/4/2024, 1/1/2019]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313D3-64E7-A445-DC4F-D673353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D4746-B3D4-4A21-ABDD-71FA4BDB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F5A98-1F74-6682-6AC3-87547265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9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7A42-6F52-8EB3-ABF2-E535199B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for working with each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FC10-9997-0B0D-B5C0-6B37E60F5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callback function for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current-element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current-index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9F8C7-BCD2-A294-DDEF-93A42C9A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E001-DFBB-0F51-EE56-415A136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8F-6505-B9F0-99AC-F4305157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B8A3-DE35-4E3B-F8B8-81FDD3F9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that’s used by the examples that follow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31DC-175B-AF77-04F6-7BD9615D3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3, 4, 5, 6, 7, 8, 9, 10];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loop through each element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for-of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numbers)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"#"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"#1 #2 #3 #4 #5 #6 #7 #8 #9 #10 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"#"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"#1 #2 #3 #4 #5 #6 #7 #8 #9 #10 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2144E-CB58-5FDE-9F71-C0027218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82E4-708F-1DD5-87A5-BD6C8206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7014-910B-DF52-38DF-85F3EC6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595-63D1-FE8C-8005-89E004E7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modify each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362B-DBEA-0C35-ECEE-2225A75987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for-in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numbers)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numbers is [2, 4, 6, 8, 10, 12, 14, 16, 18, 20]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numbers is [2, 4, 6, 8, 10, 12, 14, 16, 18, 20]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10CEA-DF5E-01DC-5D2D-8B306A8C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D58C-F18B-3E38-2358-0B894A83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DAAB-D876-8DE5-4EC2-4A52F79D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36B9-A61E-567B-9ECE-EE72B3DA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that filter, map, and reduce array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FA0C-DDAA-E311-CF65-5DD6BCFC3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function, 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callback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reduce()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current-element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current-index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D400-6CB5-5B2E-1A2A-2E3C3636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6A23-DC88-DD0E-8ACE-74041DB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C03C-CD24-8B13-1022-98529A1B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3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53CC-A5BA-BB8C-9C6F-C0483710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array with only even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5D67-72C9-0163-F665-54AD02D08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evenNumbers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numbers.filter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2 === 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evenNumbers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[2, 4, 6, 8, 10]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array with each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multiplied by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doubled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numbers.map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doubled is [2, 4, 6, 8, 10, 12, 14, 16, 18, 20]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AA781-8C0E-F242-509D-55E07880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D5AB-78AC-644B-71C9-73EA6C2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ACB5-0FB2-EA32-B284-E3BA4A8C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4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16DF-9353-CE8E-B4E6-C0C51C3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string that contains the element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F9636-5D6C-67AC-3281-8ECBAE970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numbers.reduce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 "#"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",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 is "#1 #2 #3 #4 #5 #6 #7 #8 #9 #10 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the element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sum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numbers.reduce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sum is 55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8AEFA-3880-AA7B-1717-60116AEB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1C1C1-97A6-8A51-15AB-72AD70FC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7BE7-A07F-B952-6CF5-855BEE76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5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714C-9346-9598-0320-FB3D29E1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EEA47D1-F8A9-E550-85BE-CC47762F7E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1705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6422-CA66-0319-8065-F60EEE7B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5144-301B-6093-07A4-118671A0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0F79-CFF0-8C0F-D86F-FC21F482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7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B67F-9D98-CAF8-2B18-8B66B2E1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&lt;body&gt;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Test Scores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DD69E-4D6D-24AD-4344-06C996301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Test Scores&lt;/h1&gt;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&lt;label&gt;All scores:&lt;/label&gt;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id="all"&gt;&lt;/label&gt;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&lt;label&gt;Letter grades:&lt;/label&gt;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id="grades"&gt;&lt;/label&gt;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&lt;label&gt;Average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id="avg"&gt;&lt;/label&gt;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&lt;label&gt;Highest to lowest:&lt;/label&gt;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id="sort"&gt;&lt;/label&gt;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E8A7-C1AB-B179-16EE-1FA05DE0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C3B10-6EDC-5897-C0E7-C4A2F8CB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D5B-2855-276E-79DF-C9B4F853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4F3F-F2BC-4EFD-A24E-E34AB86C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4379-A232-5D57-372A-40726DD95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Inspect an array using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find(),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findIndex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every(), and some() methods.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 an array by using the sort() method with a callback function.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Modify an array by using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with a callback function.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Filter, map, and reduce the elements in an array.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with an array of arrays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array.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shallow copy of an array and a deep copy.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5873A-8D77-FE8A-27CD-AD588D46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9179D-0157-E9BA-54DC-2180A48E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C372-22C9-BE3D-0E9C-E8FE3F90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3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514E-57D8-7FCE-E4E6-F0E3426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&lt;body&gt;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Test Scores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B969-B901-0F1A-460B-2A3271E16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for="score"&gt;Enter new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id="score"&gt;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Score&lt;/button&gt;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="test_scores.js"&gt;&lt;/script&gt;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15AC7-AADD-A14D-BF63-7FB91AF6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31F4-5BB0-1213-D070-B69EE5A7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75F4-13A0-A935-CB2F-431B5D6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3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D58-E17E-7D3E-ECD4-D270E216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3464C-30E9-F629-F304-7B5D629D3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scores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clear any previous error message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score entered by user and validate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score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("#score").value);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 || score &lt; 0 || score &gt; 100)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"Score must be from 0 to 100.";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A7B2E-989E-73DA-4479-14C50315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9880-79CD-F015-F704-F63BC0FB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7235-E603-0D43-A8B4-1DC84328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0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288-BE6F-206E-F804-962ED673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57B5-8500-7138-F1F1-1265858077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 // score is valid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add score to scores array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display all scores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("#all").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display letter grades for scores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grades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scores.map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90) return "A";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80) return "B";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70) return "C";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60) return "D";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return "F";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10B9-B139-9B8C-1C15-060F654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EABD-89C7-4E3F-846D-E22C65B7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7705-60CF-5B47-09E3-CC40FF3D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4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D491-E003-6A76-5CCB-D6947AD3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AE45-26D1-6C3E-A61B-B48B21779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("#grades").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calculate and display average score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sum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scores.reduce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((total,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avg = sum/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("#avg").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display the scores sorted in descending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order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sortedScores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copy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sortedScores.sort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b - a);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("#sort").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sortedScores.join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7A6E0-CB46-AB5D-FCA0-88ABB44A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DC34-88EB-029D-2094-9E8452EC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8094-6B28-7A18-6852-9BB2582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A701-D035-5050-A6D8-837FDB2C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92DF-E5BE-CF3A-939E-0EAEDF898F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text box ready for next entry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("#score").value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("#score").focus();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initial load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("#score").focus();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D08D-7CE1-9E32-C397-A852F241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DB320-6729-25B8-F93A-2D053AB1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8D2D-6A9B-639E-E8B7-3B809CFE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7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AD24-606D-2534-FFA0-2F996386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EAA6-6078-A7B9-67B8-C50FA82E18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const|let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fr-FR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identifier-1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identifier-2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...] = </a:t>
            </a:r>
            <a:r>
              <a:rPr lang="fr-FR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arrays that are used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following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totals = [141.95, 76, 312.80, 9.99];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["Grace", "M", "Hopper"];   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the first three elements in an array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[total1, total2, total3] = totals;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total1 is 141.95, total2 is 76, total3 is 312.80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 an array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"Grace",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"Hopper"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3E7B-229E-0F24-56B2-EC9EDD1A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84C9C-D2D0-06CE-3C98-528F6AF9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6665-F499-3969-C2D1-24D4908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7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D277-CFF8-AD84-267E-AA31E59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default value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1053-1AC8-53C5-2CD8-055CC170B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[first, middle, last, suffix = "none"]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first is "Grace", middle is "M", last is "Hopper",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suffix is "none"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rest operator to assign some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new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const[total1, total2, 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totals;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total1 is 141.95, total2 is 76,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[312.80, 9.99]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[first, second, third] = "USA";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first is "U", second is "S", third is "A"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22AA1-515A-9D62-F857-D38D3D95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9ECD-32CD-F131-30C8-2F7EF840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BA97-BBF6-1B50-897E-FAA43F1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6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054D-25AD-1F18-DFC9-1A4D3518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array of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4D02-B970-FB96-5E67-31C87B5F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an empty students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students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two arrays of scores to the students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directly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students[0] = [80, 82, 90, 87, 85];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students[1] = [79, 80, 74];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two more arrays to the students array with the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push()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([93, 95, 89, 100]);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([60, 72, 65, 71]);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refer to elements in the nested arrays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console.log(students[0][1]);    // displays 82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console.log(students[2][3]);    // displays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refer to an element in the outer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console.log(students[1]);       // displays [79, 80, 74]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AB1CF-D8D9-77D8-5FD1-F61A5E1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4C881-0F46-C625-A2B5-BABEB045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7E0E-1EA9-2E13-E636-E6E814AC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7904-3E14-487C-E7AA-687AF998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array of arrays with mixed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B947-1D4D-3F8D-81D5-A0DEEAA17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[];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lineItem1 = ["Duct Tape", 5.99, 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lineItem2 = ["12-Inch Zip Ties", 3.99, 5];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(lineItem1);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(lineItem2);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refer to elements in the nested arrays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console.log(invoice[0][0]);  // displays "Duct Tape"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console.log(invoice[1][1]);  // displays 3.99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7BD7E-496E-D1CD-F6DC-A5F12F40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884F8-43FF-D375-CF5D-93A6A06F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6526-C6EB-D17B-364C-34125DE0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81A3-D531-8B75-77B7-0169EAE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 through an array of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26EB-F0EF-132F-4F91-47E4BCC55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str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students) {             // outer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scores = students[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id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 += "Student " + id + ":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score of scores) {       // nested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 += score + "|";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console.log(str);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string that’s displayed in the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1: 80|82|90|87|85|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2: 79|80|74|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3: 93|95|89|100|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4: 60|72|65|71|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6DBCB-2737-A1D8-2DCF-0A44BE1E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35952-5F45-6518-9034-EEEEDCBB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463C-FDA6-7726-2652-1D7F84D0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EC2B-3AC2-F732-A4FF-01B63FA0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Array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checking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2956-F6EB-1891-5157-AEC39D236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that’s used by the following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3, 4, 5, 6, 7, 8, 9, 10];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that an object is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(numbers))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console.log("The numbers array has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elements.");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957C-F6C5-B492-E6FE-ECFDD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D7883-B72B-C940-F09D-F21875B2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0D51-FE66-0A8D-D369-E07B0EF9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4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7032-D98F-F39A-7C16-3C367AEA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 through another array of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382D-0B5F-D80F-821D-0C3F24FBF0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str = "NAME|PRICE|QTY|TOTAL\n";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invoice) {       // outer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column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// nested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 += column + "|";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total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console.log(str);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string that’s displayed in the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NAME|PRICE|QTY|TOTAL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Duct Tape|5.99|2|11.98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12-Inch Zip Ties|3.99|5|19.95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E30-EB1B-A0E9-7094-382EC148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397A7-02BB-E311-1123-5045D4F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8883-BC94-1811-7563-1BFDB4D2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33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804F-6557-46A4-AB7C-4AA6828E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an array of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8FD4-93F5-C0FD-A4FE-050F8148B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sort by the first score in ascending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a[0] - b[0]);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sort by the average score in descending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students.sort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b.reduce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0) 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a.reduce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0) 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C28FB-D99E-2573-7977-47F6144D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9171-C743-E081-1286-32EEE27D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1DC2-B58B-89C6-1F69-2AB86B5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0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58BC-8DC1-07B5-0F20-181DB973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another array of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73E4-4718-56CD-EE9D-B2748E9F0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sort by name 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a[0].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(b[0]));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sort by price 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a[1] - b[1]);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sort by total 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(a[1] * a[2]) - (b[1] * b[2]));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CFD2-7BD9-6D0B-3A54-D2CA4983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9C6C-DA4A-2D7C-5919-9D936E47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5727-C662-14E1-4DB0-4DEE15C7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40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32B-8DC5-4271-04FA-27994928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flattens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4FDF0-9AA5-1AA6-6E1F-BB9500FB7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 a two-dimensional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array2D = [[1, 2, 3], [4, 5, 6], [7, 8, 9]];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array1D = array2D.flat();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array1D is [1, 2, 3, 4, 5, 6, 7, 8, 9]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 a three-dimensional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array3D = [["Math", [85, 70]],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["English", [92, 96]]]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array2D = array3D.flat();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array2D is ["Math", [85, 70], "English", [92, 96]]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array1D = array3D.flat(2);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array1D is ["Math", 85, 70, "English", 92, 96]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AFB39-3273-3D27-A9DC-765EC643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2AC8-DEE8-3842-BB21-6E028515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3E68-9D2B-38F7-A0B9-D8632925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4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2097-D76C-E34A-1902-3769E15C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CB966FB6-18EA-A93B-A003-951605C306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7912" y="914400"/>
            <a:ext cx="7315200" cy="26116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B4D3F-2F7C-6FC0-8334-8099E4B3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A144-1127-D03E-B974-9A5FA7B0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FF64-2078-EDF4-35FE-4EF88D5B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1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A0F3-9493-59D8-4A1C-8D8578F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of the Task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DD9E7-AADF-2253-4224-8559DE227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&lt;h1&gt;Task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id="tasks"&gt;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"&gt;Task List&lt;/label&gt;&lt;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rows="6" cols="50"&gt;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for="task"&gt;Task:&lt;/label&gt;&lt;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name="task" id="task"&gt;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"&gt;Due Date:&lt;/label&gt;&lt;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816EB-52D3-4F88-9042-85E0F53A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236D-893A-DD9F-7844-D17B286C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16AD-F0FC-FFA9-3384-CCCBE65F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01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968C-0AF4-84CE-8D18-7C019EF4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of the Task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A171-FF67-DCAA-0A61-EF5B14FC0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value="Add Task"&gt;&lt;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value="Clear Tasks"&gt;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id="message"&gt;&lt;/p&gt;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11B82-6798-CEE6-0B1B-531FE30B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2C9B-8E14-59FC-CD8C-D223214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A80-35D5-D0DF-6949-2C097D08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9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79BD-FBD8-E62C-D600-FF389951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F2FC-624E-C4D3-E5C3-1BBCE0A26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tasks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convert stored date string to Date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tasks.map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 =&gt; [task[0], new Date(task[1])]);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sort by date (second element)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tasks.sort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((task1, task2) =&gt; task1[1] - task2[1]);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return display string –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and event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tasks.reduce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((str, task) =&gt;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 += task[1].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 -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task[0] + "\n", "");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1FF84-50E8-38AD-B5EC-1DD2C75C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5035-BD8A-742B-2F9E-4D752CE5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7645-C8EC-232B-A306-CDCEA754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99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658-959E-FF78-41AD-36EB7027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049B-BA44-3288-BAF9-47EA3C6515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tasks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clear previous message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("#message").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(task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"Invalid Date")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([task,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("#task").value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2A400-47E0-AB9E-FE1F-D018941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62CA-CC53-2D06-9438-9531F469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F776-D61F-AFB3-0392-5B8DC604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5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75EC-6343-E41C-92B5-813852CF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D729-AB60-3A7B-70C3-6A349AA4B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("#message").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"Please enter a task and valid due date.";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("#task").select();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("#task").focus();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DEC8F-CE22-EE1B-B4E1-467E4B3C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A611-DE76-A44A-F277-17F387E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72BF-B9C6-C074-B9BF-3DC069A3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2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00FE-DF25-1D0A-7F3A-1CDE0F4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inspecting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2CAC-293A-2123-3C8C-F557B8790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find(function)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(function)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every(function)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some(function)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a callback function for these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current-element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current-index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F4B07-28AA-517C-E351-77EAF767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8AEBB-214E-D7EB-C8E7-7BB5819B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C5F1-B982-01C5-C166-D135B531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90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FE0C-53B0-DCA5-30C2-A2021379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fails to copy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4D71-3360-825B-9A5F-17DC47CC0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names2 = names;     // This doesn’t copy the array!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names2[1] = "Brendan";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and names2 are ["Grace", "Brendan", "Ada"]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F1FC7-2242-4065-1569-AA2F146E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82F7-4AE1-0A2E-7048-A8F6E3AD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5A02-6995-E8C0-06DC-363D6B66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11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CFEE-7F71-EFEC-7F99-55D0972C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make a shallow copy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2759-E5CD-1FDD-B229-2A80743C2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the slice() method of the array.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 array literal with a spread operator and the array.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an array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namesCopy1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namesCopy2 = [...names];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namesCopy1 and namesCopy2 are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["Grace", "Charles", "Ada"]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73E85-8F4F-E052-F0F0-91BA9970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C33B4-D621-D278-8099-9D4E55E9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D92-022D-8F02-CA23-A8B1BC6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63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8E8B-1A46-AEAC-422A-D2361F39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attempts to call an array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7A16-438D-39A2-1E1E-7562753652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items.reduce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", "");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items is 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object, reduce()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not available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3E078-8C13-370C-5A4A-A8B7A23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66B7B-8B11-80D0-02B0-789CAE28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4F2C-0BAF-1DC6-F340-3F80B061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8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96E3-DDF5-A7E5-B746-8B90F68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Array object for copying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85C2-E699-5D09-8D3F-70906D5B5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Array object from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copy items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itemsArr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text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itemsArr.reduce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((tot,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el.textContent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", "");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works –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itemsArr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Array object,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reduce() is available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Array object from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items =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("li"));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876DE-3868-DD95-7A60-C188C139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9834C-B126-7BF3-F85E-BAF87F2C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4656-CE66-FD7E-1CF8-35E584DA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46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AB96-25E4-8934-B27F-9F0FCA20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two-dimensional array that’s used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BC21-A410-A8C7-EC3B-50600621A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[2, 3, 4], 5, 6];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when you make a shallow copy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[...numbers];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change a top-level value in the copy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only copy changes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[0]);      // displays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console.log(numbers[0]);          // displays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change a nested value in the copy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copy and original change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[1][0] = 20;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[1][0]);   // displays 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console.log(numbers[1][0]);       // displays 20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2B9EF-9B5B-E9E0-C9E2-C4C670E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A571-DDEF-3BCE-3007-ACA8740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EFCB-111A-7BC7-A031-32FF0878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17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40BD-12E0-724F-9785-67057085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deep copy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4C583-BB91-FDE6-2AA1-6B8EA18123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(numbers))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change a nested value in the copy – only copy changes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[1][0] = 20;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[1][0]);     // displays 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console.log(numbers[1][0]);      // displays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04B53-0EC4-B1CB-2B5C-6CC00010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B638-19F8-5F23-C508-1CC4DE4D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1549-8B23-C326-6D86-B5DFB885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7DD5-A379-BC74-B68C-C83FCCE0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named callback function that checks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number is even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77ED-4991-3061-B184-25F3CDCAD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isEvenNumber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2 === 0;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pass a callback function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a named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numbers.find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isEvenNumber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an anonymous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numbers.find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2 === 0);   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11871-8A1A-E971-BE5C-86051A27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A20E-1E10-DA59-21AA-AD5CF083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E633-0E7B-A98A-7F02-0557162E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2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9C60-BC5C-F999-A535-B42A79DD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index for the first even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0B90-B1B3-34A3-1AEA-86B319E42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numbers.findIndex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2 === 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1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all or some of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even numbers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allEven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numbers.every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isEvenNumber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false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someEven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numbers.some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isEvenNumber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true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the array contains any repeating elements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isRepeatNumber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[i-1];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hasRepeats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numbers.some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isRepeatNumber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false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hasRepeats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numbers.some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isRepeatNumber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// 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A7B0F-05D4-549B-9ACE-575AC8B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F786C-E4AF-2296-CFCF-EE0B1171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2B92-5C77-54DA-B930-CA312386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3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8D3F-97AA-543D-8A86-CDDF0A66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sorts the elements of an array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FA4A5-C0F3-039F-1EEF-67D8AD60E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072777"/>
            <a:ext cx="7391400" cy="211701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callback function for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first-element-to-compare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second-element-to-compare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return values for this callback function</a:t>
            </a:r>
          </a:p>
          <a:p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AD44A9F-6C56-EF6E-E26C-74ED491D1EFB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402362491"/>
              </p:ext>
            </p:extLst>
          </p:nvPr>
        </p:nvGraphicFramePr>
        <p:xfrm>
          <a:off x="1308735" y="3662032"/>
          <a:ext cx="6526530" cy="1584960"/>
        </p:xfrm>
        <a:graphic>
          <a:graphicData uri="http://schemas.openxmlformats.org/drawingml/2006/table">
            <a:tbl>
              <a:tblPr firstRow="1"/>
              <a:tblGrid>
                <a:gridCol w="2183130">
                  <a:extLst>
                    <a:ext uri="{9D8B030D-6E8A-4147-A177-3AD203B41FA5}">
                      <a16:colId xmlns:a16="http://schemas.microsoft.com/office/drawing/2014/main" val="379063915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757993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 value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15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Less than zero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 value is less than second value.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2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Greater than zero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 value is greater than second value.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07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Zero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values are equal.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0236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2187-D8C3-8C71-0676-06D6C780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AB4A9-CA6F-CA16-20D6-61E6832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17522C-AF67-45ED-9711-AF998675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9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3748-0008-A643-45AA-9D044DD9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a string for comparing two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218E-F956-10ED-F749-B8743E65F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strings without a callback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(case-sensitive)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"Ada", "bell", "Betsy"];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 // ascending sequence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['Ada', 'Betsy', 'Grace', 'bell']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().reverse();         // descending sequence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['bell', 'Grace', 'Betsy', 'Ada']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5307F-D90D-9E58-6BC7-38B50C10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D3B82-AC44-A0C2-E429-F427F8F7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B741-138D-52AE-57E8-76F9C87F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2494-5132-0DE8-C952-EB5AC4CB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strings with a callback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(case-insensitive)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59FF-6786-75B3-F26F-151513BF9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"Ada", "bell", "Betsy"];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a.localeCompare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(b));       //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['Ada', 'bell', 'Betsy', 'Grace']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b.localeCompare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(a));       // descending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['Grace', 'Betsy', 'bell', 'Ada']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1DBD-888F-B075-D14A-C4BF2D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66F8-C245-E78A-EE89-98468FE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CA4-6C20-521E-6582-E7EC6DC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41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85</TotalTime>
  <Words>4950</Words>
  <Application>Microsoft Office PowerPoint</Application>
  <PresentationFormat>On-screen Show (4:3)</PresentationFormat>
  <Paragraphs>697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A method of the Array object  for checking an array</vt:lpstr>
      <vt:lpstr>Methods for inspecting an array</vt:lpstr>
      <vt:lpstr>A named callback function that checks  if a number is even</vt:lpstr>
      <vt:lpstr>Get the index for the first even number</vt:lpstr>
      <vt:lpstr>A method that sorts the elements of an array</vt:lpstr>
      <vt:lpstr>A method of a string for comparing two strings</vt:lpstr>
      <vt:lpstr>Sort strings with a callback function  (case-insensitive)</vt:lpstr>
      <vt:lpstr>Sort numbers</vt:lpstr>
      <vt:lpstr>Sort dates</vt:lpstr>
      <vt:lpstr>A method for working with each element  in an array</vt:lpstr>
      <vt:lpstr>An array that’s used by the examples that follow</vt:lpstr>
      <vt:lpstr>Two ways to modify each element</vt:lpstr>
      <vt:lpstr>Methods that filter, map, and reduce array elements</vt:lpstr>
      <vt:lpstr>Create a new array with only even numbers</vt:lpstr>
      <vt:lpstr>Create a string that contains the element values</vt:lpstr>
      <vt:lpstr>The Test Scores app</vt:lpstr>
      <vt:lpstr>The HTML for the &lt;body&gt; element  of the Test Scores app (part 1)</vt:lpstr>
      <vt:lpstr>The HTML for the &lt;body&gt; element  of the Test Scores app (part 2)</vt:lpstr>
      <vt:lpstr>The JavaScript for the Test Scores app (part 1)</vt:lpstr>
      <vt:lpstr>The JavaScript for the Test Scores app (part 2)</vt:lpstr>
      <vt:lpstr>The JavaScript for the Test Scores app (part 3)</vt:lpstr>
      <vt:lpstr>The JavaScript for the Test Scores app (part 4)</vt:lpstr>
      <vt:lpstr>The syntax to destructure an array</vt:lpstr>
      <vt:lpstr>Use a default value </vt:lpstr>
      <vt:lpstr>Create an array of arrays</vt:lpstr>
      <vt:lpstr>Create an array of arrays with mixed data types</vt:lpstr>
      <vt:lpstr>Loop through an array of arrays</vt:lpstr>
      <vt:lpstr>Loop through another array of arrays</vt:lpstr>
      <vt:lpstr>Sort an array of arrays</vt:lpstr>
      <vt:lpstr>Sort another array of arrays</vt:lpstr>
      <vt:lpstr>A method that flattens an array</vt:lpstr>
      <vt:lpstr>The Task List app </vt:lpstr>
      <vt:lpstr>The &lt;body&gt; element of the Task List app (part 1)</vt:lpstr>
      <vt:lpstr>The &lt;body&gt; element of the Task List app (part 2)</vt:lpstr>
      <vt:lpstr>The JavaScript for the Task List app (part 1)</vt:lpstr>
      <vt:lpstr>The JavaScript for the Task List app (part 2)</vt:lpstr>
      <vt:lpstr>The JavaScript for the Task List app (part 3)</vt:lpstr>
      <vt:lpstr>Code that fails to copy an array</vt:lpstr>
      <vt:lpstr>Two ways to make a shallow copy of an array</vt:lpstr>
      <vt:lpstr>Code that attempts to call an array method  from a NodeList object</vt:lpstr>
      <vt:lpstr>A method of the Array object for copying an array</vt:lpstr>
      <vt:lpstr>A two-dimensional array that’s used  in the following examples</vt:lpstr>
      <vt:lpstr>How to make a deep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6</cp:revision>
  <cp:lastPrinted>2016-01-14T23:03:16Z</cp:lastPrinted>
  <dcterms:created xsi:type="dcterms:W3CDTF">2024-02-27T20:21:47Z</dcterms:created>
  <dcterms:modified xsi:type="dcterms:W3CDTF">2024-03-11T18:05:24Z</dcterms:modified>
</cp:coreProperties>
</file>