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96374" autoAdjust="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/>
              <a:t>Modern JavaScript</a:t>
            </a:r>
            <a:endParaRPr lang="en-US" i="1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3454-6FD1-FFD4-0257-4F8139F3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lib_DOM.js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2BAD6-FC35-83D4-D58F-2065EE3071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function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1FB7D-7E1B-9963-B430-8B8976E1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5878D-6F4D-DA80-C74B-D5F3890B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1BF5-2DA7-8F82-E47C-A39650BD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8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3233-9FA9-D79C-D77D-2A91EF2C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lib_slide_show.js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0609E-C5BD-E31E-D510-513E354F2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private variables/constants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timer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running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speed = 2000;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nodes = {image: null, caption: null};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{cache: [], counter: 0};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private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(timer);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displayNextImage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++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img.cache.length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image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img.cache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img.counter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nodes.image.alt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nodes.caption.textContent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E826E-739F-845B-9B33-A4D309B8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149EE-6513-83BB-EA73-2CFD828E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44AB-57FA-51D0-6F82-F21869A2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9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5A94-F77A-8891-A60A-20B73216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lib_slide_show.js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8B124-1C2F-75BA-FA1D-B45AABEA7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public functions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slide of slides)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image = new Image();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"images/"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slide.href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image.alt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img.cache.push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(image, caption)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(image &amp;&amp; caption)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image;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nodes.caption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caption;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displayNextImage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timer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displayNextImage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speed);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413CB-8AE8-BC5F-03EC-AF986F2B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159FB-1CA1-B13C-1E64-16F62CAE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0D64-D22D-C944-468E-3C9E4F78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9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F44F-08AF-7D1F-FD07-6BF2CF7A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lib_slide_show.js file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FF495-6481-60D4-43A8-BD9D67C3E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(running)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button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evt.currentTarget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(running) ? "Resume" : "Pause";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running = !running;    // toggle running flag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190CC-9061-3D88-50E1-7983D0E3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7689-2D7F-1DAB-9990-2BC047A8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EB06-6FD7-B47B-91E1-F5E883D9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6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351C-3199-9D0D-C79B-95ADC388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slide_show.js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B01F-AD73-92EE-2278-9156ED2900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from './lib_DOM.js';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from './lib_slide_show.js';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define slides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slides = [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:"release.jpg",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title:"Catch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Release"},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:"deer.jpg",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title:"Deer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Play"},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:"hero.jpg",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title:"The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Big One!"},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:"bison.jpg",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title:"Roaming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Bison"}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attach event handler for Pause/Resume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pause_resume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"click",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73B40-14E0-404C-1742-FBCECCCE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A0818-2C82-414C-2492-A7BFF8D7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5EA2-B0C9-A655-6A75-71476D1E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7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4EE3-DC37-7F27-91FD-AC87377F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slide_show.js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37722-11A9-05CB-A131-C8135B5D9C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load images and start slide show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("#image"),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("#caption"));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403D6-3D43-34C1-0CEB-EC60184C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1D1BD-715C-2947-54D5-67868349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8B97-86F9-805D-971B-B9C6249A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3460-9A13-FE5E-E405-84F69ACB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rename imports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A0DD3-0FB4-1589-BB82-7C2DBEF69F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slideShowLoadImages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slideShowStart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'./lib_slide_show.js';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rename exports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load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start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CDE8E-08F2-91B3-ACE1-56402758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E592A-6D87-0BA8-71C9-9307324F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4BBAC-E48B-380A-77A3-E4A8BA88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8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AF11-BFB7-4CAF-1BF8-5D32A77A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use a module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07809-3CC7-E596-0166-1661476F3D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* as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'./lib_slide_show.js';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slides = [...];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slideShow.load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slideShow.start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($("#image"), $("#caption"));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6AFE4-43E0-9D46-306B-20053D7D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FDA0E-F72E-3F95-BF2A-2C20D4C7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843B5-F294-AE11-0E69-4F07999A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9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83DA-4798-8738-3409-0CFF3AF9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export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48C89-B866-4288-9976-66EF5A9F8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{Trip, Trips};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Trip {...}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Trips {...}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classes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{Trip, Trips} from './lib_trips.js';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trips = new Trips();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trip = new Trip("Seattle", 100, 3.5);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the two files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 the classes as modules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="lib_trips.js" type="module"&gt;&lt;/script&gt;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="trips.js" type="module"&gt;&lt;/script&gt;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60E1B-1564-CDC6-A1B3-E972A7C0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E4F8F-3CD8-6933-6260-7419A8B4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F4E7A-1EB6-E756-7F34-AF1B801C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2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D879-992E-94C3-BCDE-905DAA1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 file with a default export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D97CA-B98E-702D-4070-789A89956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default function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the default export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get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'./lib_DOM.js';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no braces, different name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7F617-6CAF-8362-8E62-D0E44B7C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63232-FA57-BA2B-C23D-78558735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384C3-C9B1-08F9-1FB8-81BB1E85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9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8C71-ECE9-EA57-E32F-A140AED7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6557A-A838-B4C7-CCE0-E05281AFEA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Export and import items from an ES module.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 script as a module.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Rename imports and exports.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and export classes.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default export.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an import map.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benefits of using modules.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Recognize closures, IIFEs, and the module pattern in legacy code and understand how they work.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282C4-A1D7-9FA5-436D-22F49C76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58C5-A1C4-399D-91FA-13CFC204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6A3F-D457-BDEA-AEBC-D7ED2A56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94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E304-9DE9-E01B-9035-20F8867D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 file with a default export that’s an anonymous function and two named exports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144F-6C05-5923-AD23-AF0901FED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scores = [];   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(score)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getAverageScore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{...}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getScoreDisplayString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(separator = ", ") {...}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the default export and a named export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addScore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getAverageScore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'./lib_test_scores.js';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69ED7-89B6-0462-774B-DAB21B61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114A2-4FD8-5C0C-0A7F-811B6823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07F1-0235-440F-2652-ED72483C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9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1DBB-0E24-17B9-CF45-A55ECBC5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&lt;script&gt; element with an import 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31E84-00EF-1C86-3D07-7F6F6CA44A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importmap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"imports":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"../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general_modules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/DOM.js",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"trip":"./modules/trip.js",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dayjs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"https://cdn.skypack.dev/dayjs@1.10.7",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import statement that uses a module specifier from the import map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{Trip} from '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55894-36F9-50BC-3987-0C1E575F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F138-A87F-5925-88B5-771D0895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8C5E-129C-7296-D4F4-BA137940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E2AA-61CB-0BFC-EBE8-6DDB67E8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 List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5C06B7DE-4901-8DC9-1D6F-D079F56C95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23373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6D030-EA46-FDE0-2780-15EEF023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10BF9-411E-CEBF-7BF9-486B3B24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C8A8-89C2-45FB-419D-0F85AAF5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94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3317-4A3B-A4A9-8F79-67721EDB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&lt;script&gt; elements for the Task List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92604-BC42-F360-3967-F8E9895EE4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importmap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"imports":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"storage": "../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general_modules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/storage.js",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"DOM": "../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general_modules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/DOM.js",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"task":"./modules/task.js",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task_storage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":"./modules/task_storage.js",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":"./modules/task_list.js"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="task_list.js"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8AD0A-5A79-E4B4-D8EA-6C4270AD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C9167-1B3B-847E-FAFF-B4EE4257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50DA-5C17-C47A-49D8-B4236589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43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1750-7527-1F82-4FCB-D515871D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general_modules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/storage.js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B2706-04E5-C27D-2365-6602832A38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retrieve(key)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localStorage.getItem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store(key, data)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localStorage.setItem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remove(key)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localStorage.removeItem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{retrieve, store, remove}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9FBA3-6620-795A-7A14-414F8328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9A6FD-FD96-3341-E687-DAE29D21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E3EE-AB87-7181-679F-C1BF4928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89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34F4-3E8A-558C-672A-5225377D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general_modules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/DOM.js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1472-2771-6848-C04D-F0EF67590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get(selector)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(selector, text)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get(selector).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text;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(selector, value)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get(selector).value = 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get(selector).value;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clear(selector)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get(selector);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elem.value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focus(selector)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get(selector).focus();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55C1B-5224-EDB4-38D5-42A92179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BEFA2-EFC4-223A-9E5D-23A49DD0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1F1F-EDF3-EA7D-50F8-0F45A098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4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AD1-B10A-ECE8-9D3E-E3C0743D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general_modules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/DOM.js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D62CF-0B8B-71A4-CBAC-F48D6E6E51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select(selector)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get(selector).select();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load(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DOMContentLoaded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get(selector).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{get,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clear,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focus, select, load,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addClick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E52E7-D09E-D236-1E8E-74372762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245DE-E096-2DF8-94FC-A9ED717D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B99D0-B192-D475-AAB1-BBCCEF8B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8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EB0-C9F8-BFE7-25BB-39C18734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modules/task.js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7C120-B208-2B77-2E7E-21A195BF0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Task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constructor(description,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description;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hasInvalidDueDate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this.dueDate.toString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"Invalid Date";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isPastDue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today = new Date();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this.dueDate.getTime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today.getTime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`${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this.dueDate.toDateString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 –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default 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88AE0-3577-E4EB-5C73-AFC84793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93161-EEB4-5412-5F9D-D507C267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9A37-AA62-6F38-381C-6DBC1818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49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3A70-B6ED-2F80-098C-86FAA6AD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modules/task_storage.js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FC8F-57AD-DEAE-18B0-16F020F7D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* as storage from 'storage'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Task from 'task'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taskStorage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retrieve()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tasks = [];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taskArray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storage.retrieve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("tasks");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taskArray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for(let obj of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taskArray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tasks.push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Task(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tasks;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store(tasks)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storage.store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("tasks", tasks);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remove()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storage.remove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("tasks");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default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taskStorage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C14F8-D7CE-4A38-839D-7E451305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FDDF4-B8CD-8593-5B80-8A2E1ACF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9A09-C17A-DBE9-CB36-96E669B8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06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DD16-1654-64C9-336C-EE29E925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modules/task_list.js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4A5E-41AA-6766-EA12-28C6F0F87C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taskStorage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'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task_storage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tasks = [];         // private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load()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tasks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taskStorage.retrieve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this;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save()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taskStorage.store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this;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add(task)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this;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delete(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this.sortByDueDate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tasks.splice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this;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22CD2-FD69-715D-79C7-EA9878D0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0FB2C-D257-1000-D046-A2728785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24EA-9E7D-B8CA-022A-581F874C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3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0D73-0902-2A8B-ADE6-16B70116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14859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 that exports three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3DF52-9BC3-448D-45BE-A6A927B884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scores = [];                  // private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addTestScore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getAverageScore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total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score of scores)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+= score;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total 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getScoreDisplayString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(separator = ", 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(separator);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export the three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addTestScore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getAverageScore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getScoreDisplayString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35A69-06B0-EEC0-A1BB-967751AC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218AE-6454-167A-57F6-10A41758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D7BE-280F-CA7D-42F6-D8723149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52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9D08-D246-9911-558D-5429BBEE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modules/task_list.js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901D0-BB3E-33C8-A4AF-DF750E61D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taskStorage.remove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this;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((a, b)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this;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*[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Symbol.iterator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]()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(let task of tasks)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yield task;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 default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18ACA-4253-4DBA-B372-70EF2049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E1B1C-DF65-2159-5CC1-1BB7C231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60C0D-4C32-433D-A4A8-AA79AED6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00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BE87-F2C6-C166-E59C-943EAED7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task_list.js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11C8-54A6-0792-551C-F78439E098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Task from "task"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* as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"DOM"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taskList.sortByDueDate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select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select.textContent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task of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opt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("option");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opt.appendChild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document.createTextNode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select.appendChild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FFE36-9FE6-4A0E-3FC3-963C147E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ADE38-4337-F92E-F9AE-21253941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C6CB-A1B9-57C2-5E4A-4D850E95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69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2987-7B87-8CF9-8597-4FC094D1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task_list.js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847FE-52DF-4273-E997-C42BAC7B5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dom.addClick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dom.clear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("#msg");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Task(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dom.getValue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dom.getValue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message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newTask.description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message = "Task is required.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newTask.hasInvalidDueDate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newTask.isPastDue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message += "Due Date must be a valid date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"in the future."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3833B-CD0B-519E-18EC-9AFD569B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22BE-E21C-B2D1-AC2D-8998CCFB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4E555-29B3-2887-CDD1-71216BAA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04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951A-4516-1367-D5B9-0F46B92F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task_list.js file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93323-89FA-053B-6FE5-CC4E777705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(message ===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().add(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).save();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dom.clear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dom.clear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dom.setText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("#msg", message);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dom.select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dom.addClick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taskList.clear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dom.clear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dom.clear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dom.clear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dom.clear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  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21AEE-EB9B-C57E-790F-106499E6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7DD74-F17F-9609-D04F-9BE4EA9E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F06A2-D17E-FB47-ABBF-3C5277E7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29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2FD1-2DB9-7BE2-AA3E-6D31E57C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task_list.js file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7298F-6AF0-CB60-A5C7-44FFC5077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dom.addClick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dom.clear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("#msg");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index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("#tasks").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(index === -1)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dom.setText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"#msg", "Please select a task to delete.");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().delete(index).save();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D3605-54FF-4F1A-2447-A3A9A023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0C8A8-4DF4-162D-DC19-94D27A97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7B7D8-24B9-E9E1-45D1-5688A7C3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08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FEB8-1E2A-E05D-F969-13464C4A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Clock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ACFD0632-879E-5198-51EA-C44A90AA2A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50076" y="1049056"/>
            <a:ext cx="4331524" cy="22961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065B6-96EE-E064-69B0-8211A81A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70F04-B3F0-2BF5-5207-F8ACAD6E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EADF-CCAA-AD81-93D4-55AFB8DB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03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E2F2-DE2A-AE23-38AA-88879CF9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Clock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90E6E-8DAC-2F13-100B-1B825F8F3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 id="time"&gt;&lt;/h1&gt;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id="date"&gt;&lt;/p&gt;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importmap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"imports":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"DOM": "../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general_modules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/DOM.js",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dayjs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"https://cdn.skypack.dev/dayjs@1.10.7"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="clock.js"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67C3C-2F9F-A1E4-A63B-1EB05108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632A-68D6-006F-54C5-6644AE17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7D59-6566-0FCC-052F-14DA79A9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58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393-4DC3-C66F-474F-11C49191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clock.js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CE0AE-AF2C-AB56-8364-0955ADEBCA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{load,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from "DOM"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dayjs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'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dayjs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displayClock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time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dayjs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().format('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h:mm:ss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date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dayjs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().format('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MMMM D, YYYY');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("#time", time);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("#date", date);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load(()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displayClock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displayClock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1000);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F8766-0EEC-0446-E5CC-F857332D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93DC8-7EC0-79E2-7343-BC989413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B14B4-38E5-DC3A-8E56-A2E2A583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10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3659-94D2-348B-B563-FFCA8E02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closure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CD75-64DF-4665-8DF0-114288A8E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private variables/constants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timer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play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speed = 2000;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{image: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{cache: [], counter: 0};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private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 ...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displayNextImage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 ...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{ // a public object with three public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 { ...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(image, caption) { ...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06B6A-A38F-92AC-A523-A21280FF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24462-7BD6-4DE0-4788-E529CCDF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23E9-E44A-498B-F5D3-CCE7F7EB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75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F573-BE48-44DB-D4FA-6F14B7F7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and use the slide show object returned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AC6E8-2FBF-6EB4-D012-9C96923D1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the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createSlideShow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 a public method from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slideShow.loadImages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0E078-7A0A-8E64-2B19-21496F72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2D8F-FB11-DFB9-8465-B791D41A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8FA3-3324-04B4-27FE-02ACB313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6D8D-3C30-33E6-C724-6066A253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 that uses two of the exported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F2D09-FA93-489F-CCFF-BF8CAE9A0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addTestScore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getScoreDisplayString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"./lib_test_scores.js"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("click",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score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("#score").value);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addTestScore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("#all").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getScoreDisplayString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ReferenceError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scores is not defined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426F1-A644-B897-A32B-6AD4FF3B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E4683-EC85-ED5D-81EE-E5E33CE5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8B9C-D74A-6710-FC24-634E6C52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455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8713-9C03-650F-4617-DEA3BFA6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immediately invoked function expression (IIFE)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6F0C-300C-9E33-3740-326747CFF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function() {              // define and invoke function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console.log("Hello");  // in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DDCED-0F0E-3D65-CD58-BA8BB6B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99C5-FF46-4957-37C3-0D616938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EF72-3162-2B96-8D6E-EFABAABC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05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8101-C4E5-6846-7B2D-FE2455E9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module pattern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AF9AE-5E9B-BE95-A57D-4182B15241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private variables/constants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timer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play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speed = 2000;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nodes = { image: null, caption: null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cache: [], counter: 0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private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displayNextImage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() =&gt; 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public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loadImages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 { ...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startSlideShow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(image, caption) { ...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getToggleHandler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creates the object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81AB7-7B6D-9910-D046-2E174328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850D1-D547-2B8C-80ED-40437217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52CC2-11C5-568D-AE1E-8F1ED0AC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7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C29B-3426-FC3D-CB71-BE66E3FA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slide show object defined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module pattern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0ED1C-31A6-1A52-494E-2C25ED4A8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slideShow.loadImages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(slides);  // call a public method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BE6C4-B21A-514D-3172-40C1A7E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E68CE-3AE0-CA70-BE66-561A6C73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7F3FE-C03D-F6CB-B5ED-703E81A5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0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B377-128A-179D-5181-4B28FC0F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&lt;script&gt; elements that declare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EBD82-D45B-A11C-E99B-44AAB346F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="lib_test_scores.js"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="test_scores.js"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FE472-81FC-67E8-989A-6E58B8CB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7DC43-ADF2-3A7F-66D6-FA2CB695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4E5F-B83A-A938-537F-463B14F4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0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94D3-BEF6-249A-D6F0-76A60515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&lt;script&gt; element that declares inline JavaScript as a module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B4C3-8793-0250-3D8A-B2BB9ACF60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="lib_test_scores.js"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addTestScore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getScoreDisplayString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"./lib_test_scores.js"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selector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"click",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score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("#score").value);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addTestScore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("#all").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getScoreDisplayString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F436A-5D42-1477-DDD3-0BC85068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2267-0D26-65A3-53CA-432CED7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E9599-0760-134E-9A25-08CCB0FC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5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DAF6-928F-B38D-5051-E2946EEA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FE431-E1E5-A8DA-BF8A-D50442E54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Keeps variables, constants, and functions out of global scope.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Prevents name conflicts.</a:t>
            </a:r>
          </a:p>
          <a:p>
            <a:pPr marL="342900" marR="27432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create private state for an object.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module…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 be run from a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strict mode automatically.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the defer attribute of the &lt;script&gt; element automatically.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only executed once.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imported into the scope of a single script.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1C533-883B-ACD7-A6CA-6F8600DA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7726B-C722-7288-9F0A-5942D55B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832F-8843-4DC9-3CD5-007B0F9A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3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2102-43FC-B585-D3CF-7328D983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Slide Show app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E75CC089-B5D3-B479-CAC6-2C6D829B3A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924" y="1051354"/>
            <a:ext cx="5563076" cy="48213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1DBEA-12C4-39EF-7BBD-9EC2E285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4FB4B-5F2F-FD0F-9F2A-99ED66C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F06D7-92D5-E6F8-021B-1F0BA83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8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9127-1947-AF74-2953-76A03F64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&lt;body&gt; element for the Slide Show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B3C6D-4A4C-728B-C7FC-96F488065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&lt;h1&gt;Fishing Slide Show&lt;/h1&gt;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id="image"&gt;&lt;/p&gt;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 id="caption"&gt;&lt;/h2&gt;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&lt;p&gt;&lt;input type="button" id="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pause_resume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value="Pause"&gt;&lt;/p&gt;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="lib_slide_show.js"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="lib_DOM.js"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="slide_show.js"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type="module"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368FC-0252-8321-AE34-D3A75CEE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4F8B4-4247-0F33-0220-F2EBF3A8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66F7-07C0-E8CF-343F-83D33804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0109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42</TotalTime>
  <Words>4113</Words>
  <Application>Microsoft Office PowerPoint</Application>
  <PresentationFormat>On-screen Show (4:3)</PresentationFormat>
  <Paragraphs>704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Modern JavaScript</vt:lpstr>
      <vt:lpstr>Objectives</vt:lpstr>
      <vt:lpstr>A module that exports three functions</vt:lpstr>
      <vt:lpstr>A module that uses two of the exported functions</vt:lpstr>
      <vt:lpstr>Two &lt;script&gt; elements that declare modules</vt:lpstr>
      <vt:lpstr>A &lt;script&gt; element that declares inline JavaScript as a module</vt:lpstr>
      <vt:lpstr>A module…</vt:lpstr>
      <vt:lpstr>The Slide Show app</vt:lpstr>
      <vt:lpstr>The &lt;body&gt; element for the Slide Show app</vt:lpstr>
      <vt:lpstr>The lib_DOM.js file</vt:lpstr>
      <vt:lpstr>The lib_slide_show.js file (part 1)</vt:lpstr>
      <vt:lpstr>The lib_slide_show.js file (part 2)</vt:lpstr>
      <vt:lpstr>The lib_slide_show.js file (part 3)</vt:lpstr>
      <vt:lpstr>The slide_show.js file (part 1)</vt:lpstr>
      <vt:lpstr>The slide_show.js file (part 2)</vt:lpstr>
      <vt:lpstr>How to rename imports</vt:lpstr>
      <vt:lpstr>How to create and use a module object</vt:lpstr>
      <vt:lpstr>How to export classes</vt:lpstr>
      <vt:lpstr>A module file with a default export</vt:lpstr>
      <vt:lpstr>A module file with a default export that’s an anonymous function and two named exports</vt:lpstr>
      <vt:lpstr>A &lt;script&gt; element with an import map</vt:lpstr>
      <vt:lpstr>The Task List app</vt:lpstr>
      <vt:lpstr>The &lt;script&gt; elements for the Task List app</vt:lpstr>
      <vt:lpstr>The general_modules/storage.js file</vt:lpstr>
      <vt:lpstr>The general_modules/DOM.js file (part 1)</vt:lpstr>
      <vt:lpstr>The general_modules/DOM.js file (part 2)</vt:lpstr>
      <vt:lpstr>The modules/task.js file</vt:lpstr>
      <vt:lpstr>The modules/task_storage.js file</vt:lpstr>
      <vt:lpstr>The modules/task_list.js file (part 1)</vt:lpstr>
      <vt:lpstr>The modules/task_list.js file (part 2)</vt:lpstr>
      <vt:lpstr>The task_list.js file (part 1)</vt:lpstr>
      <vt:lpstr>The task_list.js file (part 2)</vt:lpstr>
      <vt:lpstr>The task_list.js file (part 3)</vt:lpstr>
      <vt:lpstr>The task_list.js file (part 4)</vt:lpstr>
      <vt:lpstr>The Clock app</vt:lpstr>
      <vt:lpstr>The &lt;body&gt; element for the Clock app</vt:lpstr>
      <vt:lpstr>The clock.js file</vt:lpstr>
      <vt:lpstr>A closure</vt:lpstr>
      <vt:lpstr>Create and use the slide show object returned  by the function</vt:lpstr>
      <vt:lpstr>An immediately invoked function expression (IIFE)</vt:lpstr>
      <vt:lpstr>The module pattern</vt:lpstr>
      <vt:lpstr>Use the slide show object defined  by the module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Modern JavaScript</dc:title>
  <dc:creator>Anne Boehm</dc:creator>
  <cp:lastModifiedBy>Lisa Cooper</cp:lastModifiedBy>
  <cp:revision>4</cp:revision>
  <cp:lastPrinted>2016-01-14T23:03:16Z</cp:lastPrinted>
  <dcterms:created xsi:type="dcterms:W3CDTF">2024-02-28T19:06:50Z</dcterms:created>
  <dcterms:modified xsi:type="dcterms:W3CDTF">2024-03-11T18:05:42Z</dcterms:modified>
</cp:coreProperties>
</file>