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3" autoAdjust="0"/>
    <p:restoredTop sz="86414" autoAdjust="0"/>
  </p:normalViewPr>
  <p:slideViewPr>
    <p:cSldViewPr>
      <p:cViewPr varScale="1">
        <p:scale>
          <a:sx n="98" d="100"/>
          <a:sy n="98" d="100"/>
        </p:scale>
        <p:origin x="20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 dirty="0"/>
              <a:t>How to code methods and event handlers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CFE7-5B4A-4B6B-AA79-64CCD188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27C7-7E53-4537-B259-3A4CD3EA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three parameters to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814D-1F7B-45E4-905D-0B4AF9867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omits the argument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third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9444-F287-487F-AD51-AD1C0120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7791-B129-4F5F-B214-395D729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880B-27E5-49D6-987E-B94FCE11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A4A8-95F4-4E10-BEFE-51FE57AD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pass the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two parameters by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80CD-FD2E-4246-A635-FB3E6534D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position and one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E0E7-E0EC-45D1-B99E-A46C38A2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334-E7E3-4456-94B0-69F2C97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DE3E-7425-416E-A95B-4C41FF2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8BD-1B3A-465F-A774-6CC1C563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executes a single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6C74-7BDE-4F11-B8F7-B27BAFD8C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message, string caption)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message, string caption)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7D97-1AC8-48D4-A3F3-D6D4DE32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7B70-59B1-4FE2-A81F-8414C84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9A97-60A6-4B6D-B455-8FE270F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B675-1866-4256-B1F3-3F94D974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the value of an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A926-7E39-4558-96AD-530D47F30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DBAB-7591-4309-A655-8A763B5B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8D36-7761-47A4-BE76-D722C250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EFBD-C06F-45A0-8955-33D467E0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1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9979-D90F-4E98-A64B-10DF9ED4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selected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D55A-6DF1-4814-96EB-B8BD0CB64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months; i++)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* (1 +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E8E-F88A-4E5C-B03C-3AE4E845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B312-870F-48EF-B1E5-FFE1670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552D-D571-490C-A0BF-ED69A8BB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6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9002-0D3D-46DF-AC26-B2EE0350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call that replaces the selected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7EA-4B15-4918-85F7-4BE0A9C5F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that’s added to the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E896-200E-4D93-8E76-1CDBE8C9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CE7A-9D03-40FB-AAF2-2ADFD5AD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0D59-FAB2-495E-9757-77FD2275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0C8-9439-49AA-80E0-675C784F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refactoring to create a new method from existing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4E08-3BD7-4478-961F-654A69474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code you want to create a new method from, press Ctrl + period (.), and select Extract Method from the Quick Actions menu that’s displayed. This adds a method named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NewMethod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to the class, replaces the selected code with a statement that calls the method, and displays the Rename dialog box for the method name.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 name that you want to use for the new method and click the Apply button.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442D-AF64-4D93-8CB8-7F29173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433C-687A-47FF-AD47-8EC0F7A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8F34-275C-430E-8FEE-B658AEA4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0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C39-DD83-42F6-8350-2A1463A2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parameter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FCDF-7C97-4845-BC17-2E4CC265F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ref keyword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55F0-4425-4D90-A3C2-3CBF36A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CB99-2930-4FA5-AEB4-CADC516A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9DE1-ACB7-4A8E-8D21-C0E12F2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3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3DB6-4866-46A7-8E2B-97FDE1E5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67A3-A024-41EC-8393-D9BA216EE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9513-3646-424C-A326-98B84A48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0A8B-6833-4E12-9825-FEC7C57E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AC78-07C6-4E09-8B6C-1594F2F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ED11-8AB2-4E6F-8492-32A90EDB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spc="-2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out keyword (C# 6.0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E61C-705D-4BDD-885D-146B81968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6DC0-649A-4CDF-8FD4-A67AA7BA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2407-E6E7-4AA1-854C-DDA1B178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1852-31A5-436D-BAAA-FDAAD380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1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8C40-3AF5-4812-B0D5-8743F2E9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A072-1134-427B-91FD-ACD42FB9C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method, write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the documentation for a method including its signature, use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a portion of code that can be converted to a method call and a method, use refactoring to do the conversion.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A05C-8BCD-45B2-ADC7-66E06FA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E67B-37AB-4A07-8D9B-5B4F88E7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F75-324C-4F58-B3DF-64166290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6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D68F-9A8A-4842-94A3-11C2809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C9B2-CBEF-4A0C-8792-9016AD847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this method (C# 7.0 and later)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41FC-85E9-4C9D-B6F7-196E770C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A5DA-6FD8-4687-86F8-1B0CA7E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01F1-3227-4BAF-8DA3-B613BDC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981-9F7F-4282-B3A9-8B8EE3E9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in keyword (C# 7.2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2996-AAD1-457F-8149-46360E812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int 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6E81-2EF7-4D72-826F-DBF3565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3F40-DBA2-4738-98B6-DC270AA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EE29-7A0A-414D-AE21-91E440C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EB6-1EEC-4A0D-97E2-137DF44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an unnamed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7C91-4755-4676-A550-746A39E22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("Anne Boehm",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person.Item2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 named tuple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(Name: "Anne Boehm", Age: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tuple and declare its member types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Name, int Age) person = ("Anne Boehm", 62);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62E3-CEDA-4E22-8CF6-A80B6B8B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2EB5-ED08-4559-A74E-21E331D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21CD-445E-4BE2-80BD-CEB4D8D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4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0671-3D13-4357-9D14-2EC55E55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using variable names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7.1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DC2F-BCD1-410B-A8D4-A131B0872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"Anne Boehm";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age = 62;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(name, age);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646-A37E-4A7F-8B1A-BBB7B5CA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ED71-6B3C-44F2-9C04-7F7A75ED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2151-2D12-4E12-9205-0B491AE8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AE03-CCA6-4F74-8D0E-9D8790E4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56B2-4714-4238-8353-3352C2900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8D95-33C6-4AE7-97A4-D600A6F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4613-0572-49E2-B5C3-B54CADBC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CB75-50BF-48D7-B54A-7B4DDA5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603C-C964-455B-A62D-0B00C181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and deconstructs the 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4E83-D3E8-4AC1-8908-E54EBCAF8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months);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8675-252E-4C3C-96E7-7379E5C6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6A83-7312-493E-8C61-0E9B7DD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59EF-3114-4FFB-ACF9-AD30BC3C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9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FFCA-64F1-4E28-BA32-B0E142D5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and assigns the tuple to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20A7-7A29-4645-93FB-5C20FC8ED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calculations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B8E5-D48D-49C2-80DF-661EA3C7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106-2613-4594-ADD9-0EAFC23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599E-D868-4E8C-A87F-F5CA54C9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1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D68A76-17F3-4BCA-B31B-0968D62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Events list for a text box control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C3B5-0342-4471-BAA6-78A1AF8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3757-4499-4D7B-9EAF-85BFB30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AF21-1C7A-4B29-96C2-52EDB6B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183 in textbook">
            <a:extLst>
              <a:ext uri="{FF2B5EF4-FFF2-40B4-BE49-F238E27FC236}">
                <a16:creationId xmlns:a16="http://schemas.microsoft.com/office/drawing/2014/main" id="{8ACCFA86-3FCA-484B-86AD-D46E9243C69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0668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2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346-5E4E-41D2-A795-9E07D20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event handler for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76C0-30AD-4D34-80EC-F25740D65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023C-4471-4A3E-BB5F-005CBFE0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88DB-10BB-418D-B838-0EA1103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29A2-BBB0-42D5-B982-FDB3D18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36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4839-FE25-4155-BCE2-77850F4D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event handler for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B534A-D665-4631-BC25-0FBA118F4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C43-E149-4114-AED6-E122DE8E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6440-9BF6-4AA5-97B5-53B44F67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131F-E508-46BD-84B3-5664037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4585-F5E0-4555-8EC7-5F37D90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9DF5-20B7-49B4-9070-9C0ADB615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signature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 expression-bodied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the difference between passing an argument by value and by reference.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optional arguments.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advantages of passing arguments by name.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tuple as the return type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event wiring works in C#, what you need to do to delete an event, and how you can use one event handler to handle two or more events.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305E-A7E0-4491-ADF6-DC590C45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27C8-4A8D-42C5-94FD-967F0B35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13BE-5B07-4C52-B526-B7C83CC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3095C7-A1D8-4C60-932A-480CCC49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an existing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event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03BC-0D93-43C0-9E6F-971301AD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C891-9D99-4DA8-8816-3BE77C45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F6CB-B26F-406D-A448-ABDE7ABC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187 in textbook">
            <a:extLst>
              <a:ext uri="{FF2B5EF4-FFF2-40B4-BE49-F238E27FC236}">
                <a16:creationId xmlns:a16="http://schemas.microsoft.com/office/drawing/2014/main" id="{1B19AA51-816D-4D5D-B7B6-887EFD392A7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2192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3D30-8589-4EAA-806F-64461B7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to an existing event handler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03FE-C8B5-43ED-BDA1-7AD79F10A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control in the Form Designer.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necessary, click the Events button in the Properties window to display a list of the events for the control.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to the right of the event you want to handle and display the drop-down list.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event handler you want to use for that event.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BC9A-094F-4B4D-AF4E-EA112471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010D-FEAC-4C54-877D-87F71742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5092-46F6-4CDB-A096-143A3B6D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D0E-88F0-4B11-91C9-33D1ED8A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B316-B67F-4C99-8C96-00D50FDEC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5485-1BF5-485A-BBC9-08E21760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EE4D-C93B-4757-92BC-70A467C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644C-B421-4781-B782-8CC8FEFE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01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A50F-5E4B-4D6C-BAA5-0792C276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09E7-E413-4244-A37E-9976A758D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823B-8818-42BB-AA49-556B9AAE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F698-42E7-4655-B9C7-A818C896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4ACE-3F9E-4B48-BDD7-2FFC4001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7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964F-FB36-4ABD-8056-4897C1C7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generated code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C20F-1C1C-40B0-A4F5-E3EB079C3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#region Windows Form Designer generated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&lt;summary&gt;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Required method for Designer support - do not modify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the contents of this method with the code editor.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&lt;/summary&gt;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System.Windows.Forms.Button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(54, 126);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(75, 23);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"&amp;Calculate";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this.btnCalculate.Click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this.btnCalculate_Click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(132, 37);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61FD-BE7D-485F-8962-0BACAAC6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D315-A5F6-4FC8-BE6E-5F34512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F410-F126-4E41-8113-00B824BB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4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A080-57D8-4954-BEF7-2EDC24A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generated code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D6F0-FCE5-4AAA-8953-ED9F36648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44538" algn="l"/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(84,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this.txtInterestRate.TextChanged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this.txtMonthlyInvestment.Location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System.Drawing.Point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(132, 9);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(84,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this.txtMonthlyInvestment.TabIndex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#endregion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System.Windows.Forms.Button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4E9E-AD5A-4A31-9196-D83CFDDF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6ED5-AE2E-444F-ACC2-4AE0EEA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B306-96FA-4768-95E9-62257B7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8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7F65E-D8A5-41CA-9E0D-DF191B86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6-1	Create a simple calculator</a:t>
            </a:r>
            <a:endParaRPr lang="en-US" dirty="0"/>
          </a:p>
        </p:txBody>
      </p:sp>
      <p:pic>
        <p:nvPicPr>
          <p:cNvPr id="3" name="Content Placeholder 2" descr="Refer to page 10 in the Extra Exercises document">
            <a:extLst>
              <a:ext uri="{FF2B5EF4-FFF2-40B4-BE49-F238E27FC236}">
                <a16:creationId xmlns:a16="http://schemas.microsoft.com/office/drawing/2014/main" id="{71379BDD-B686-43F4-8F1D-509D89A479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18415"/>
            <a:ext cx="3087282" cy="277270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8F1B6A-8B65-48CA-983E-8A28723B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000501"/>
            <a:ext cx="7391400" cy="1447800"/>
          </a:xfrm>
        </p:spPr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an operation using two operands and an operator.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AE75-8696-4EAD-B05D-E228A87C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F77A-2998-49ED-B8A9-9568192B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538F-1006-4676-8668-2269B891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5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C1DD21-C8C6-4BDF-966B-B0858AB4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600200" marR="0" indent="-16002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6-2		Add a method and an event handler to the income tax calculator</a:t>
            </a:r>
            <a:endParaRPr lang="en-US" dirty="0"/>
          </a:p>
        </p:txBody>
      </p:sp>
      <p:pic>
        <p:nvPicPr>
          <p:cNvPr id="10" name="Content Placeholder 9" descr="Refer to page 11 in the Extra Exercises document">
            <a:extLst>
              <a:ext uri="{FF2B5EF4-FFF2-40B4-BE49-F238E27FC236}">
                <a16:creationId xmlns:a16="http://schemas.microsoft.com/office/drawing/2014/main" id="{DBA1DB03-A463-4A0F-9DF4-7BCB10A89C6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69881"/>
            <a:ext cx="2571882" cy="231151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99739-22C4-4675-A7B3-043521CF2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method and another event handler to the income tax calculator of extra exercise 5-3.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E09D-A15D-4635-906D-2E89765A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BD76-345E-434F-8D69-B5299576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FE1E-D77A-4044-A7E5-49AB559B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56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8C40-3AF5-4812-B0D5-8743F2E9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A072-1134-427B-91FD-ACD42FB9C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method, write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the documentation for a method including its signature, use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a portion of code that can be converted to a method call and a method, use refactoring to do the conversion.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A05C-8BCD-45B2-ADC7-66E06FA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E67B-37AB-4A07-8D9B-5B4F88E7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F75-324C-4F58-B3DF-64166290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2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4585-F5E0-4555-8EC7-5F37D90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9DF5-20B7-49B4-9070-9C0ADB615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signature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 expression-bodied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the difference between passing an argument by value and by reference.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optional arguments.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advantages of passing arguments by name.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tuple as the return type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event wiring works in C#, what you need to do to delete an event, and how you can use one event handler to handle two or more events.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305E-A7E0-4491-ADF6-DC590C45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27C8-4A8D-42C5-94FD-967F0B35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13BE-5B07-4C52-B526-B7C83CC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7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7989-4673-459B-90EF-DBFF8501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coding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EB68-48CC-4F8A-82DA-6E58D01FC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no parameters and no return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DisableButtons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C2B8-2482-4189-82D5-3F836160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6962-FE2E-4D8E-8ED4-A13DF5EB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904-62BE-4283-A943-419A167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09FB-4CFD-480E-BB24-47850062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A31F-9945-4E6C-91E6-3E4626A15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subtotal)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42A2-17F1-41FB-A775-759FDEC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ED0E-7A75-4EF7-A596-C09636C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541A-E014-43FA-8E91-4599646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349-42F5-483D-9007-1F174CCF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three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1C81-B95C-4DA1-8B05-FA0FDD15C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AA7D-0B31-4B88-B62E-71D74988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969E-D421-4EBF-834D-64404D38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CC4D-6E93-46A1-97C8-F05292E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C697-BCF4-4CCB-A315-15B1FCBD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calling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6653-0E1C-4950-AC33-D06F792C5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a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no parameters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this.DisableButtons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three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6B2DC-C55F-4F64-8B7C-14F0BB16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7B08-6F18-4EC0-A209-CB9AD30C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94B5-06A3-4A71-ACDB-6E5B8E7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3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6B439A-FA8E-4E14-813E-D6D3F648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IntelliSense feature for calling a method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096567-9C4A-491B-8452-5F928C80DA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6454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5EE1-3BAD-4A50-9B24-B029D463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23A2-120F-4D84-B7D9-5998EAF4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D85A-5907-4A07-ACDE-948F015C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720-608C-4983-9D1F-1F98E21A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optional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35BC-9B95-450D-A4BB-87F21A071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GetFutureValue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optional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0.05m, int months = 12)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E42A-01AC-453D-B1CB-1746B8F6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D174-8BD1-46CA-A142-D7B39110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4E73-3836-4FF3-BB52-49FA20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76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107</TotalTime>
  <Words>3707</Words>
  <Application>Microsoft Office PowerPoint</Application>
  <PresentationFormat>On-screen Show (4:3)</PresentationFormat>
  <Paragraphs>562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 (part 1)</vt:lpstr>
      <vt:lpstr>Objectives (part 2)</vt:lpstr>
      <vt:lpstr>The basic syntax for coding a method</vt:lpstr>
      <vt:lpstr>A method with one parameter  that returns a decimal value</vt:lpstr>
      <vt:lpstr>A method with three parameters  that returns a decimal value</vt:lpstr>
      <vt:lpstr>The syntax for calling a method</vt:lpstr>
      <vt:lpstr>The IntelliSense feature for calling a method</vt:lpstr>
      <vt:lpstr>The syntax for an optional parameter</vt:lpstr>
      <vt:lpstr>A statement that passes arguments  for all three parameters to the function</vt:lpstr>
      <vt:lpstr>Two statements that pass the arguments  for two parameters by name</vt:lpstr>
      <vt:lpstr>A method that executes a single statement</vt:lpstr>
      <vt:lpstr>A method that returns the value of an expression</vt:lpstr>
      <vt:lpstr>The btnCalculate_Click() method  with selected statements</vt:lpstr>
      <vt:lpstr>The method call that replaces the selected code</vt:lpstr>
      <vt:lpstr>How to use refactoring to create a new method from existing code</vt:lpstr>
      <vt:lpstr>The basic syntax of the parameters  in a parameter list</vt:lpstr>
      <vt:lpstr>Three statements that work  with the CalculateFutureValue() method</vt:lpstr>
      <vt:lpstr>A CalculateFutureValue() method  that uses the out keyword (C# 6.0 and later)</vt:lpstr>
      <vt:lpstr>Two statements that work  with the CalculateFutureValue() method</vt:lpstr>
      <vt:lpstr>A CalculateFutureValue() method  that uses the in keyword (C# 7.2 and later)</vt:lpstr>
      <vt:lpstr>How to create and work with an unnamed tuple</vt:lpstr>
      <vt:lpstr>How to create a tuple using variable names  (C# 7.1 and later)</vt:lpstr>
      <vt:lpstr>A CalculateFutureValue() method  that returns a tuple</vt:lpstr>
      <vt:lpstr>A statement that calls the CalculateFutureValue() method and deconstructs the tuple</vt:lpstr>
      <vt:lpstr>A statement that calls the CalculateFutureValue() method and assigns the tuple to a variable</vt:lpstr>
      <vt:lpstr>The Events list for a text box control</vt:lpstr>
      <vt:lpstr>The default event handler for a text box</vt:lpstr>
      <vt:lpstr>A custom event handler for a text box</vt:lpstr>
      <vt:lpstr>How to select an existing event handler  for an event</vt:lpstr>
      <vt:lpstr>How to wire an event to an existing event handler</vt:lpstr>
      <vt:lpstr>The code for the methods  for the Future Value application (part 1)</vt:lpstr>
      <vt:lpstr>The code for the methods  for the Future Value application (part 2)</vt:lpstr>
      <vt:lpstr>Some of the generated code  in the Designer.cs file for the form (part 1)</vt:lpstr>
      <vt:lpstr>Some of the generated code  in the Designer.cs file for the form (part 2)</vt:lpstr>
      <vt:lpstr>Extra 6-1 Create a simple calculator</vt:lpstr>
      <vt:lpstr>Extra 6-2  Add a method and an event handler to the income tax calculator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20</cp:revision>
  <cp:lastPrinted>2016-01-14T23:03:16Z</cp:lastPrinted>
  <dcterms:created xsi:type="dcterms:W3CDTF">2020-12-07T17:58:36Z</dcterms:created>
  <dcterms:modified xsi:type="dcterms:W3CDTF">2022-01-03T16:39:07Z</dcterms:modified>
</cp:coreProperties>
</file>