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5" autoAdjust="0"/>
    <p:restoredTop sz="86414" autoAdjust="0"/>
  </p:normalViewPr>
  <p:slideViewPr>
    <p:cSldViewPr>
      <p:cViewPr varScale="1">
        <p:scale>
          <a:sx n="98" d="100"/>
          <a:sy n="98" d="100"/>
        </p:scale>
        <p:origin x="21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CB15-A133-4746-B2A7-A98C1335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4A3-BA87-4B52-A2B6-AC4D8549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4D8F-9B98-44A7-B0CE-8D24B7E90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FileShare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D5C7-2A05-48EF-9BDE-87158FE6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EFFA-FD14-42F9-A66B-C6CB426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4418-7594-4EDD-AA8A-5B6696B8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79C2-FB96-4D5A-9C79-5A8020BA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for writing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66F2-AA6D-48CA-AFF4-6CB966D54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@"C:\C#\Files\Products.txt";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new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reading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@"C:\C#\Files\Products.txt";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5DF7-5EDE-48F5-8F36-AB1C02EC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1D0F-F3E8-4C85-872D-E487BF3E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CCA-4BDA-4164-B13F-3255281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366A-8E4E-4336-A8BE-C7164746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classes for file I/O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E983C-D671-470A-BC7E-51DED1411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DirectoryNotFoundException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EndOfStreamException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DB27-31CD-4372-9C2F-6A4E4F6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D7F0-BB95-44EE-A2F6-20F7F1B1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CDB0-2A96-42A8-A996-FD6B540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6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BFD4-0764-446F-A91F-EB5B940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exception classes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AD007-8BB3-48C3-BC2A-EF73D6A28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uses the file stream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to read and write data from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not found.",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"File Not Found");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DirectoryNotFoundException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not found.",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"Directory Not Found");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4B89-E57E-4C3F-832A-549D321B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3564-8BB1-4D9C-BCDD-268037B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3E18-2811-4959-A62C-8EAB7C8B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6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B27C-9EF5-4575-9BDD-2E957505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exception classes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49A1-413F-46D4-BD76-C5EC9957D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(fs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C0D9-FD5D-441C-BBF5-41B03EC1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7574-4DFE-4D3E-8A3B-8074579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F7AB-33CD-49EC-88A5-5ADC2AFC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9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EC977C-C1A0-430A-B398-6DE21400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06E9F4-50D4-484A-9CCA-D43EE1CBA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19D55F-032F-4F04-A28A-873443B62D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209800"/>
            <a:ext cx="63246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66938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Writes the data to the output stream.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WriteLine(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Writes the data to the output stream and appends a line terminator (usually a carriage return and a line feed).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and the associated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E9BA-01BC-4A15-942C-67AC762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6F4B-2B5A-4E2E-BCBC-AACD50F6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A862-D183-4F66-AF23-FAE8D038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9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B3A-9B3D-405D-BD60-0F31AA2F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writes data from a collection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 objects to a text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FB0E-5D8D-4F1E-AC7C-5FD4AA49E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81E7-B44C-4BFD-8C04-2AD3C1D9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8A39-03D9-44C5-8D98-94F88C8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B031-5F4A-4369-B0AF-036B67F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F7EA-AAF6-44F9-9B8C-7FBE988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4D097-F94B-43AC-A873-411C5D6C1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091C9-EF8B-44CD-A869-5048C16FB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2133600"/>
            <a:ext cx="6858000" cy="3657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6088" algn="l"/>
                <a:tab pos="20574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the next available character in the input stream without advancing to the next position. If no more characters are available, this method returns -1.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next character from the input stream.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next line of characters from the input stream and returns it as a string.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ReadToEnd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data from the current position in the input stream to the end of the stream and returns it as a string.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 both 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and the associated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0239-126D-43E3-A804-9EE47666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6CC7-6CDD-45FA-A31F-713B52F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9F25-DD1B-46FA-AB09-E4EB99E6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7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3EBF-85C0-49F8-B18D-4A05C12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reads data from a text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collection of Product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9A16-D9E3-40A2-9570-8016F3F9A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List&lt;Product&gt;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 = new List&lt;Product&gt;();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textIn.Peek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row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textIn.ReadLine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columns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(columns[2]);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84F4-6423-4052-AD9B-0EFFF959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9BDD-60F5-41FC-9BEA-F7883FD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015C-E4C4-4C7D-B7C5-9CD6356B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6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F405-CC6E-4549-9CDB-109E2A3F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uses the using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867A2-F8E9-4D4A-829A-2C52A551B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FAE1-6583-41A1-9CC7-89DBD691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048C-E2A7-4D4E-863C-BE55ABB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CCD8-2960-49F9-9C1D-273D463F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F3BE-15DF-4147-907D-21D2CC31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A261-2C87-42FA-ADBB-381D4FBBC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 application that requires the use of text or binary files.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text file and a binary file.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common types of I/O exceptions.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using statement and a using declaration.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48A5-C2A7-491D-B8EA-DF34E0CE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0925-95C9-4792-8A2F-1D6A6B75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2A0A-4608-43F0-B02B-5A666E4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1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704C-08C5-41DA-8A66-C9E3DCB8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 using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A974-7668-4E1D-93F1-3EF6371E0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7FC8-AD2D-434E-AF55-B19F77FC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3E61-76B6-4407-9FF8-B0548DD4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BCA8-7146-4C47-9FC8-0011439E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8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7A7D-38D6-4176-BBA4-08E34FE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A39D-072D-49C5-8482-40C422D87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path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List&lt;Product&gt;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path,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69D7-E2AB-47DE-8D71-C846D67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91DD-9E94-4159-AC46-C278FC8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63BD-DA46-4390-B7A4-8D003992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0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FB8E-A802-446B-9098-C026A374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80B1-B49C-4144-84E4-A8285D3B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List&lt;Product&gt;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while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textIn.Peek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 row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textIn.ReadLine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string[] columns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columns[0];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columns[1];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(columns[2]);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291A-6368-402C-8F92-E515462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6C0A-E6D6-44BD-BFBF-B7D52E9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7D63-2E06-4F75-B7D8-3FA1803F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2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61B0-FC78-441E-9FBA-FF97903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FF8B-5850-414E-8BE0-67FFECE02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path,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885D-B20D-41A3-8A16-DFD73B85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306B-15BC-4E96-B0CE-A78B0017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FBB-2287-4424-A027-A878232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8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73B-F5AF-4145-8617-905A6891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A552-4242-47AC-9051-F9993AC8E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75E1-A97F-464D-95D7-DA777480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B24F-5C75-4E9C-B4AA-7440D543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E1D7-25B1-4EAB-A212-02F948A4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2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FB89-35E5-47A3-8FEF-97F13C7A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writes data from a collection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 objects to a binary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1FE64-AD42-4185-B77B-6C5B85EB7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A00E-9F5F-4E53-A426-14FCDB73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F4F3-70A3-426E-AF23-94FF82F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8F2D-786F-408B-A59D-5ADD59F5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ED57-8812-49A7-8C80-F6BE2326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D617B-AA11-47AC-95EC-ED429159C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ReadByte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ReadInt32()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CAD8-1204-4743-ACBE-7159174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AAF4-2EED-4F2A-A0D2-849AAD73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4A92-32F1-47E8-A6BD-66085E0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D593-D21D-4BB4-B8E1-227A17FC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reads data from a binary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collection of Product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56C-6271-48BF-A987-92F1CC816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List&lt;Product&gt;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 = new List&lt;Product&gt;();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binaryIn.PeekChar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7849-AEDE-4A66-A0AE-C5A25301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B1AE-CFFD-48E1-84AF-8863F7B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42DD-3E26-4765-8D2E-79D081B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0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3962-C317-49AA-A507-FE9E25E0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AFE6-E69E-41CB-9632-8C90C1279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path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"Products.dat";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List&lt;Product&gt;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7201-2446-479D-8892-9A8FCC0A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9E47-19EC-4F6F-A793-67463E09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E45D-FF1A-47A1-B023-9B0764B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F530-3352-4229-BB1E-E3098948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45C0-12EF-41B8-AC73-588CF444B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List&lt;Product&gt;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binaryIn.PeekChar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7438-8DBC-47D3-8FFE-136236CA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CABE-0AE5-4C4B-8A25-5E70E4CB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74E2-CE3C-4722-A5D3-F548DAA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2D34-F160-43FF-9D54-9251DA38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 classes used to work with drives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directories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A44E-ED6E-4277-BD6D-C765D7D44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simplifies references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System.IO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06E6-8721-4777-8E70-54FC94F7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7739-A3BF-443E-A937-8919B231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FAA9-1C94-4284-A5C8-0A7B316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3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F931-A673-446B-BA9B-43C077D3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C5E5-ED3D-40E5-8823-0B28EFA9F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8A3B-B456-44EE-B2BB-F2637330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E42B-1167-4173-B5B3-0130ED71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3E75-9ED7-4251-BA9D-99DE254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2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030FDE-6ED4-4123-B630-78D5A898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4-1	Maintain student scores (text file)</a:t>
            </a:r>
            <a:endParaRPr lang="en-US" dirty="0"/>
          </a:p>
        </p:txBody>
      </p:sp>
      <p:pic>
        <p:nvPicPr>
          <p:cNvPr id="10" name="Content Placeholder 9" descr="Refer to page 20 in Projects document">
            <a:extLst>
              <a:ext uri="{FF2B5EF4-FFF2-40B4-BE49-F238E27FC236}">
                <a16:creationId xmlns:a16="http://schemas.microsoft.com/office/drawing/2014/main" id="{F600319A-12ED-4E77-8472-F5F99000BA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601" y="1066800"/>
            <a:ext cx="4111461" cy="3352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145CEC-6D78-4FE8-BC52-EE8F15AF42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958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lets the user maintain a list of student scores that are stored in a text file.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73C-9C2B-4716-9B5E-4DA6BDFC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161D-58C0-4A93-9CB6-DB55CAFE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1F1A-6323-4C36-BDBA-B497F12A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8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D8B4D-9CDC-4D6A-B2E5-D910C456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4-2	Calculate conversions (part 1)</a:t>
            </a:r>
            <a:endParaRPr lang="en-US" dirty="0"/>
          </a:p>
        </p:txBody>
      </p:sp>
      <p:pic>
        <p:nvPicPr>
          <p:cNvPr id="10" name="Content Placeholder 9" descr="Refer to page 21 in Projects document">
            <a:extLst>
              <a:ext uri="{FF2B5EF4-FFF2-40B4-BE49-F238E27FC236}">
                <a16:creationId xmlns:a16="http://schemas.microsoft.com/office/drawing/2014/main" id="{E93969E5-39C7-4B6E-B2EA-99483E50E5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066800"/>
            <a:ext cx="5165599" cy="3581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E23417-4C8A-48F6-A320-014379B3E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244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lets the user convert a value using conversions that are stored in a text file.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DFB2-34DD-41FB-8591-3EA1C37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D4FB-536A-440A-AB81-A4BC644A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5354-3989-4635-94C2-7385146A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7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9C99C7-52C8-4D34-B9D7-E9D6ED8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4-2	Calculate conversions (part 2)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1" name="Content Placeholder 10" descr="Refer to page 22 in Projects document">
            <a:extLst>
              <a:ext uri="{FF2B5EF4-FFF2-40B4-BE49-F238E27FC236}">
                <a16:creationId xmlns:a16="http://schemas.microsoft.com/office/drawing/2014/main" id="{827ABCEF-5DFA-476D-8C54-3D9ED8223D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914400"/>
            <a:ext cx="2819400" cy="3205214"/>
          </a:xfrm>
          <a:prstGeom prst="rect">
            <a:avLst/>
          </a:prstGeom>
        </p:spPr>
      </p:pic>
      <p:pic>
        <p:nvPicPr>
          <p:cNvPr id="12" name="Content Placeholder 11" descr="Refer to page 22 in Projects document">
            <a:extLst>
              <a:ext uri="{FF2B5EF4-FFF2-40B4-BE49-F238E27FC236}">
                <a16:creationId xmlns:a16="http://schemas.microsoft.com/office/drawing/2014/main" id="{15FF1522-2EA5-49B5-ABBE-AE3411F9A81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025900" y="2590800"/>
            <a:ext cx="2146300" cy="1981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13A654-91A6-4624-95A4-81EA988A46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648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forms that let the user add and remove conversions and restore the default conversions.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A9EF-0D40-4FB6-B791-C8F71CC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730B-72C9-4411-9FA4-A39533F5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E922-6FD0-411C-AABC-A58B4ED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1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F3BE-15DF-4147-907D-21D2CC31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A261-2C87-42FA-ADBB-381D4FBBC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 application that requires the use of text or binary files.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text file and a binary file.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common types of I/O exceptions.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using statement and a using declaration.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48A5-C2A7-491D-B8EA-DF34E0CE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0925-95C9-4792-8A2F-1D6A6B75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2A0A-4608-43F0-B02B-5A666E4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5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2C46-D498-4723-B891-DBB13803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Directory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1BE3-A409-4255-8BE8-8E7A027F1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some of the Directory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7511-AFA1-4558-89F1-D0C257ED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4010-6AE2-407F-A669-26589F38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5845-E1DD-4FB2-A219-795AA777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0D8F-4547-460B-9BD4-089A36EF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File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E7CA-999D-46EA-81C3-2E9DA682B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some of the File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42F4-B47F-46A4-A871-4EEBB5C2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832E-7BF5-4D77-A6FC-A517BAC0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5A15-3E4E-4E79-8C11-1A9102DD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3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1CCFD7-32C5-4EEC-AE64-AB66A848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displayed in a text editor</a:t>
            </a:r>
            <a:endParaRPr lang="en-US" dirty="0"/>
          </a:p>
        </p:txBody>
      </p:sp>
      <p:pic>
        <p:nvPicPr>
          <p:cNvPr id="11" name="Content Placeholder 10" descr="Refer to page 561 in textbook ">
            <a:extLst>
              <a:ext uri="{FF2B5EF4-FFF2-40B4-BE49-F238E27FC236}">
                <a16:creationId xmlns:a16="http://schemas.microsoft.com/office/drawing/2014/main" id="{F227FE5E-A979-4A58-9582-AA630377CE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3888" y="1143000"/>
            <a:ext cx="6456224" cy="12314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B7A0D9-A6B7-4D2B-AD41-23E09FAFCA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4572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displayed in a text editor</a:t>
            </a:r>
          </a:p>
          <a:p>
            <a:endParaRPr lang="en-US" dirty="0"/>
          </a:p>
        </p:txBody>
      </p:sp>
      <p:pic>
        <p:nvPicPr>
          <p:cNvPr id="12" name="Content Placeholder 11" descr="Refer to page 561 in textbook ">
            <a:extLst>
              <a:ext uri="{FF2B5EF4-FFF2-40B4-BE49-F238E27FC236}">
                <a16:creationId xmlns:a16="http://schemas.microsoft.com/office/drawing/2014/main" id="{D963F40B-CC52-46E0-B494-3D41BCD77AC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34743" y="2971800"/>
            <a:ext cx="6474513" cy="9754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DDB4-423A-4DA7-9410-0F0B9386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BC8A-AE58-4A7E-84E5-B5F8FCEC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2DDF-2EBB-4FE9-A34D-96313C83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7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175C95-8DC5-4241-AB40-3810F1F6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files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0726AE-7EDE-4BFF-AFA3-8824A7545A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799"/>
            <a:ext cx="6934200" cy="2551155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9066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		A file that contains text (string) characters.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each record are typically delimited by special characters like tab or pipe characters, and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typically delimited by new line characters.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		A file that can contain a variety of data types.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4F9EA3-6B10-43DD-995B-B49AD0EC15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647067"/>
            <a:ext cx="7391400" cy="543933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streams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FE32F-A4A6-4C93-A8AB-787DD0471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220112"/>
            <a:ext cx="6934200" cy="1342488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9066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	Description	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		Used to transfer text data.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		Used to transfer binary data.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B337-3AC7-42C5-BA1C-4E00320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BF68-28E6-44C2-8C9C-754A326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FC58-4B0B-4639-9509-DF729904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EB6392-8EB2-4E37-837F-C594E6F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 classes used to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files and streams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C1FAD8-3A7B-491A-9378-0F7B5C3F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5532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Provides access to input and output files.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Used to read a stream of characters.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Used to write a stream of characters.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BinaryReader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Used to read a stream of binary data.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BinaryWriter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to write a stream of binary data.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3902-E963-44FB-A348-CA21CBDC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0FA0-D9F5-4864-AC66-D781D979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2E94-9EBA-4B8F-ADE1-1F54A2D0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208F-E9CE-4645-8F90-B7D9B55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FF0A-DF3C-420B-8323-FECD3AC29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access[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share]]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CreateNew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OpenOrCreate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91B7-2B5C-4343-8B1C-E9589ED8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4E23-6FD6-4936-A2D5-D90FE34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AC83-ECF7-4BB7-AFC6-26757809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411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66</TotalTime>
  <Words>3104</Words>
  <Application>Microsoft Office PowerPoint</Application>
  <PresentationFormat>On-screen Show (4:3)</PresentationFormat>
  <Paragraphs>515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Narrow</vt:lpstr>
      <vt:lpstr>Courier New</vt:lpstr>
      <vt:lpstr>Times New Roman</vt:lpstr>
      <vt:lpstr>Master slides_with_titles_logo</vt:lpstr>
      <vt:lpstr>Chapter 17</vt:lpstr>
      <vt:lpstr>Objectives</vt:lpstr>
      <vt:lpstr>System.IO classes used to work with drives  and directories</vt:lpstr>
      <vt:lpstr>Common methods of the Directory class</vt:lpstr>
      <vt:lpstr>Common methods of the File class</vt:lpstr>
      <vt:lpstr>A text file displayed in a text editor</vt:lpstr>
      <vt:lpstr>Two types of files</vt:lpstr>
      <vt:lpstr>System.IO classes used to work  with files and streams</vt:lpstr>
      <vt:lpstr>The syntax for creating a FileStream object</vt:lpstr>
      <vt:lpstr>Members in the FileAccess enumeration</vt:lpstr>
      <vt:lpstr>Code that creates a FileStream object for writing</vt:lpstr>
      <vt:lpstr>The exception classes for file I/O</vt:lpstr>
      <vt:lpstr>Code that uses exception classes (part 1)</vt:lpstr>
      <vt:lpstr>Code that uses exception classes (part 2)</vt:lpstr>
      <vt:lpstr>The basic syntax for creating  a StreamWriter object</vt:lpstr>
      <vt:lpstr>A method that writes data from a collection  of Product objects to a text file</vt:lpstr>
      <vt:lpstr>The basic syntax for creating  a StreamReader object</vt:lpstr>
      <vt:lpstr>A method that reads data from a text file  into a collection of Product objects</vt:lpstr>
      <vt:lpstr>A method that uses the using statement</vt:lpstr>
      <vt:lpstr>The same method with a using declaration</vt:lpstr>
      <vt:lpstr>A class that works with a text file (part 1)</vt:lpstr>
      <vt:lpstr>A class that works with a text file (part 2)</vt:lpstr>
      <vt:lpstr>A class that works with a text file (part 3)</vt:lpstr>
      <vt:lpstr>The basic syntax for creating  a BinaryWriter object</vt:lpstr>
      <vt:lpstr>A method that writes data from a collection  of Product objects to a binary file</vt:lpstr>
      <vt:lpstr>The basic syntax for creating  a BinaryReader object</vt:lpstr>
      <vt:lpstr>A method that reads data from a binary file  into a collection of Product objects</vt:lpstr>
      <vt:lpstr>A class that works with a binary file (part 1)</vt:lpstr>
      <vt:lpstr>A class that works with a binary file (part 2)</vt:lpstr>
      <vt:lpstr>A class that works with a binary file (part 3)</vt:lpstr>
      <vt:lpstr>Project 4-1 Maintain student scores (text file)</vt:lpstr>
      <vt:lpstr>Project 4-2 Calculate conversions (part 1)</vt:lpstr>
      <vt:lpstr>Project 4-2 Calculate conversions (part 2) 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13</cp:revision>
  <cp:lastPrinted>2016-01-14T23:03:16Z</cp:lastPrinted>
  <dcterms:created xsi:type="dcterms:W3CDTF">2020-12-15T21:24:24Z</dcterms:created>
  <dcterms:modified xsi:type="dcterms:W3CDTF">2022-01-03T16:42:27Z</dcterms:modified>
</cp:coreProperties>
</file>