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779D-E8D0-4E5A-953D-A505EC076E40}" type="datetimeFigureOut">
              <a:rPr lang="en-GB" smtClean="0"/>
              <a:t>30/10/2014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75E4-4918-4417-B743-520431F84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70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779D-E8D0-4E5A-953D-A505EC076E40}" type="datetimeFigureOut">
              <a:rPr lang="en-GB" smtClean="0"/>
              <a:t>30/10/2014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75E4-4918-4417-B743-520431F84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1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779D-E8D0-4E5A-953D-A505EC076E40}" type="datetimeFigureOut">
              <a:rPr lang="en-GB" smtClean="0"/>
              <a:t>30/10/2014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75E4-4918-4417-B743-520431F84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06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779D-E8D0-4E5A-953D-A505EC076E40}" type="datetimeFigureOut">
              <a:rPr lang="en-GB" smtClean="0"/>
              <a:t>30/10/2014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75E4-4918-4417-B743-520431F84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07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779D-E8D0-4E5A-953D-A505EC076E40}" type="datetimeFigureOut">
              <a:rPr lang="en-GB" smtClean="0"/>
              <a:t>30/10/2014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75E4-4918-4417-B743-520431F84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74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779D-E8D0-4E5A-953D-A505EC076E40}" type="datetimeFigureOut">
              <a:rPr lang="en-GB" smtClean="0"/>
              <a:t>30/10/2014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75E4-4918-4417-B743-520431F84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58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779D-E8D0-4E5A-953D-A505EC076E40}" type="datetimeFigureOut">
              <a:rPr lang="en-GB" smtClean="0"/>
              <a:t>30/10/2014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75E4-4918-4417-B743-520431F84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5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779D-E8D0-4E5A-953D-A505EC076E40}" type="datetimeFigureOut">
              <a:rPr lang="en-GB" smtClean="0"/>
              <a:t>30/10/2014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75E4-4918-4417-B743-520431F84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48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779D-E8D0-4E5A-953D-A505EC076E40}" type="datetimeFigureOut">
              <a:rPr lang="en-GB" smtClean="0"/>
              <a:t>30/10/2014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75E4-4918-4417-B743-520431F84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23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779D-E8D0-4E5A-953D-A505EC076E40}" type="datetimeFigureOut">
              <a:rPr lang="en-GB" smtClean="0"/>
              <a:t>30/10/2014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75E4-4918-4417-B743-520431F84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7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779D-E8D0-4E5A-953D-A505EC076E40}" type="datetimeFigureOut">
              <a:rPr lang="en-GB" smtClean="0"/>
              <a:t>30/10/2014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75E4-4918-4417-B743-520431F84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13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779D-E8D0-4E5A-953D-A505EC076E40}" type="datetimeFigureOut">
              <a:rPr lang="en-GB" smtClean="0"/>
              <a:t>30/10/2014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575E4-4918-4417-B743-520431F84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08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Computer Viruses and security threats of the web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Supervisor: Ben </a:t>
            </a:r>
            <a:r>
              <a:rPr lang="en-GB" dirty="0" err="1" smtClean="0"/>
              <a:t>Mora</a:t>
            </a:r>
            <a:endParaRPr lang="en-GB" dirty="0"/>
          </a:p>
          <a:p>
            <a:r>
              <a:rPr lang="en-GB" sz="2000" dirty="0" smtClean="0"/>
              <a:t>By Dominic Chim (809400)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1257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Computer Virus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Not to be confused with a Worm or </a:t>
            </a:r>
            <a:r>
              <a:rPr lang="en-GB" dirty="0" smtClean="0"/>
              <a:t>Trojan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 smtClean="0"/>
              <a:t>In </a:t>
            </a:r>
            <a:r>
              <a:rPr lang="en-GB" dirty="0"/>
              <a:t>essence computer viruses are self-replicating computer programs which install themselves without </a:t>
            </a:r>
            <a:r>
              <a:rPr lang="en-GB" dirty="0" smtClean="0"/>
              <a:t>permission</a:t>
            </a:r>
            <a:br>
              <a:rPr lang="en-GB" dirty="0" smtClean="0"/>
            </a:b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It populates area of the system causing it to be “infected”</a:t>
            </a:r>
            <a:r>
              <a:rPr lang="en-GB" sz="1400" dirty="0"/>
              <a:t>[1]</a:t>
            </a:r>
          </a:p>
          <a:p>
            <a:pPr>
              <a:lnSpc>
                <a:spcPct val="150000"/>
              </a:lnSpc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2909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Bit of 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computer virus was written on a apple II circa 1982 by Rich </a:t>
            </a:r>
            <a:r>
              <a:rPr lang="en-GB" dirty="0" err="1" smtClean="0"/>
              <a:t>Skrenta</a:t>
            </a:r>
            <a:r>
              <a:rPr lang="en-GB" sz="1400" dirty="0" smtClean="0"/>
              <a:t>[2]</a:t>
            </a:r>
          </a:p>
          <a:p>
            <a:r>
              <a:rPr lang="en-GB" dirty="0" smtClean="0"/>
              <a:t>Dr Fredrick Cohen is the “father” of computer viruses</a:t>
            </a:r>
            <a:r>
              <a:rPr lang="en-GB" sz="1400" dirty="0" smtClean="0"/>
              <a:t>[3]</a:t>
            </a:r>
          </a:p>
          <a:p>
            <a:r>
              <a:rPr lang="en-GB" dirty="0" smtClean="0"/>
              <a:t>However the introduction of virus-like programme were introduced in 1970’s with the Creeper virus</a:t>
            </a:r>
            <a:r>
              <a:rPr lang="en-GB" sz="1400" dirty="0" smtClean="0"/>
              <a:t>[4]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3855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71184" cy="1162050"/>
          </a:xfrm>
        </p:spPr>
        <p:txBody>
          <a:bodyPr anchor="ctr">
            <a:noAutofit/>
          </a:bodyPr>
          <a:lstStyle/>
          <a:p>
            <a:pPr algn="ctr"/>
            <a:r>
              <a:rPr lang="en-GB" sz="4400" b="0" dirty="0" smtClean="0"/>
              <a:t>What they are used for</a:t>
            </a:r>
            <a:endParaRPr lang="en-GB" sz="44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4618856" cy="4691063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Most notably bad things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However there are other uses as well</a:t>
            </a:r>
            <a:r>
              <a:rPr lang="en-GB" sz="1600" dirty="0" smtClean="0"/>
              <a:t>[5]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 smtClean="0"/>
              <a:t>Fun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 smtClean="0"/>
              <a:t>Experimentation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 smtClean="0"/>
              <a:t>Demonstrate security threats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Famous example is the Elk Cloner virus</a:t>
            </a:r>
            <a:endParaRPr lang="en-GB" sz="2800" dirty="0" smtClean="0"/>
          </a:p>
        </p:txBody>
      </p:sp>
      <p:pic>
        <p:nvPicPr>
          <p:cNvPr id="1026" name="Picture 2" descr="http://img4.wikia.nocookie.net/__cb20130529121803/malware/images/e/e6/Elk-cloner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91" b="26952"/>
          <a:stretch/>
        </p:blipFill>
        <p:spPr bwMode="auto">
          <a:xfrm>
            <a:off x="5246280" y="1988840"/>
            <a:ext cx="3473177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2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Computer Viruses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Worms</a:t>
            </a:r>
          </a:p>
          <a:p>
            <a:r>
              <a:rPr lang="en-GB" dirty="0" smtClean="0"/>
              <a:t>Logic Bombs</a:t>
            </a:r>
          </a:p>
          <a:p>
            <a:r>
              <a:rPr lang="en-GB" dirty="0" smtClean="0"/>
              <a:t>Spammers</a:t>
            </a:r>
          </a:p>
          <a:p>
            <a:r>
              <a:rPr lang="en-GB" dirty="0" err="1" smtClean="0"/>
              <a:t>Keyloggers</a:t>
            </a:r>
            <a:endParaRPr lang="en-GB" dirty="0" smtClean="0"/>
          </a:p>
          <a:p>
            <a:r>
              <a:rPr lang="en-GB" dirty="0" smtClean="0"/>
              <a:t>Exploits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10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Intentions of Computer Viruses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78896" cy="4525963"/>
          </a:xfrm>
        </p:spPr>
        <p:txBody>
          <a:bodyPr/>
          <a:lstStyle/>
          <a:p>
            <a:r>
              <a:rPr lang="en-GB" dirty="0" smtClean="0"/>
              <a:t>To Destroy files</a:t>
            </a:r>
          </a:p>
          <a:p>
            <a:pPr lvl="1"/>
            <a:r>
              <a:rPr lang="en-GB" dirty="0" smtClean="0"/>
              <a:t>Hungarian filler virus</a:t>
            </a:r>
          </a:p>
          <a:p>
            <a:r>
              <a:rPr lang="en-GB" dirty="0" err="1" smtClean="0"/>
              <a:t>Encrytion</a:t>
            </a:r>
            <a:r>
              <a:rPr lang="en-GB" dirty="0" smtClean="0"/>
              <a:t> viruses</a:t>
            </a:r>
          </a:p>
          <a:p>
            <a:pPr lvl="1"/>
            <a:r>
              <a:rPr lang="en-GB" dirty="0" smtClean="0"/>
              <a:t>Disk Killer</a:t>
            </a:r>
          </a:p>
          <a:p>
            <a:r>
              <a:rPr lang="en-GB" dirty="0" smtClean="0"/>
              <a:t>Data stealing </a:t>
            </a:r>
          </a:p>
          <a:p>
            <a:pPr lvl="1"/>
            <a:r>
              <a:rPr lang="en-GB" dirty="0" smtClean="0"/>
              <a:t>Phishing </a:t>
            </a:r>
          </a:p>
          <a:p>
            <a:endParaRPr lang="en-GB" dirty="0"/>
          </a:p>
        </p:txBody>
      </p:sp>
      <p:pic>
        <p:nvPicPr>
          <p:cNvPr id="2050" name="Picture 2" descr="http://computervirus.uw.hu/images/0321304543/graphics/08fig0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72816"/>
            <a:ext cx="3379093" cy="17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97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146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Computer Viruses and security threats of the web </vt:lpstr>
      <vt:lpstr>What is a Computer Virus</vt:lpstr>
      <vt:lpstr>Bit of Background</vt:lpstr>
      <vt:lpstr>What they are used for</vt:lpstr>
      <vt:lpstr>Types of Computer Viruses</vt:lpstr>
      <vt:lpstr>Intentions of Computer Viruses</vt:lpstr>
    </vt:vector>
  </TitlesOfParts>
  <Company>Swansea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Viruses and security threats of the web</dc:title>
  <dc:creator>CHIM D. (809400)</dc:creator>
  <cp:lastModifiedBy>CHIM D. (809400)</cp:lastModifiedBy>
  <cp:revision>8</cp:revision>
  <dcterms:created xsi:type="dcterms:W3CDTF">2014-10-30T17:09:41Z</dcterms:created>
  <dcterms:modified xsi:type="dcterms:W3CDTF">2014-10-30T18:19:06Z</dcterms:modified>
</cp:coreProperties>
</file>